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23760113" cy="13679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30494-BC97-CB4D-ACFE-263AE6E7C719}" v="474" dt="2022-06-09T07:55:04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98"/>
  </p:normalViewPr>
  <p:slideViewPr>
    <p:cSldViewPr snapToGrid="0" snapToObjects="1">
      <p:cViewPr>
        <p:scale>
          <a:sx n="57" d="100"/>
          <a:sy n="57" d="100"/>
        </p:scale>
        <p:origin x="4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s Kratzer" userId="436ab6d5c5e81b84" providerId="LiveId" clId="{7D530494-BC97-CB4D-ACFE-263AE6E7C719}"/>
    <pc:docChg chg="undo custSel addSld delSld modSld modMainMaster">
      <pc:chgData name="Claus Kratzer" userId="436ab6d5c5e81b84" providerId="LiveId" clId="{7D530494-BC97-CB4D-ACFE-263AE6E7C719}" dt="2022-06-09T08:05:39.599" v="7237" actId="1076"/>
      <pc:docMkLst>
        <pc:docMk/>
      </pc:docMkLst>
      <pc:sldChg chg="addSp delSp modSp mod setBg">
        <pc:chgData name="Claus Kratzer" userId="436ab6d5c5e81b84" providerId="LiveId" clId="{7D530494-BC97-CB4D-ACFE-263AE6E7C719}" dt="2022-06-09T07:37:36.861" v="6743" actId="1076"/>
        <pc:sldMkLst>
          <pc:docMk/>
          <pc:sldMk cId="2541859757" sldId="256"/>
        </pc:sldMkLst>
        <pc:spChg chg="add mod">
          <ac:chgData name="Claus Kratzer" userId="436ab6d5c5e81b84" providerId="LiveId" clId="{7D530494-BC97-CB4D-ACFE-263AE6E7C719}" dt="2022-06-01T17:57:49.327" v="3365" actId="207"/>
          <ac:spMkLst>
            <pc:docMk/>
            <pc:sldMk cId="2541859757" sldId="256"/>
            <ac:spMk id="4" creationId="{F4AE8423-8985-E032-D6D1-C2D6A83E2687}"/>
          </ac:spMkLst>
        </pc:spChg>
        <pc:spChg chg="add mod">
          <ac:chgData name="Claus Kratzer" userId="436ab6d5c5e81b84" providerId="LiveId" clId="{7D530494-BC97-CB4D-ACFE-263AE6E7C719}" dt="2022-06-09T07:37:36.861" v="6743" actId="1076"/>
          <ac:spMkLst>
            <pc:docMk/>
            <pc:sldMk cId="2541859757" sldId="256"/>
            <ac:spMk id="6" creationId="{9D2ACDE0-E4C3-DBE5-A579-5664D096F684}"/>
          </ac:spMkLst>
        </pc:spChg>
        <pc:spChg chg="add mod">
          <ac:chgData name="Claus Kratzer" userId="436ab6d5c5e81b84" providerId="LiveId" clId="{7D530494-BC97-CB4D-ACFE-263AE6E7C719}" dt="2022-06-01T06:38:23.068" v="1931" actId="1076"/>
          <ac:spMkLst>
            <pc:docMk/>
            <pc:sldMk cId="2541859757" sldId="256"/>
            <ac:spMk id="9" creationId="{C4EBD24A-047B-81FD-FAFC-D595FAB7D818}"/>
          </ac:spMkLst>
        </pc:spChg>
        <pc:spChg chg="add del">
          <ac:chgData name="Claus Kratzer" userId="436ab6d5c5e81b84" providerId="LiveId" clId="{7D530494-BC97-CB4D-ACFE-263AE6E7C719}" dt="2022-06-03T13:59:21.333" v="3430" actId="478"/>
          <ac:spMkLst>
            <pc:docMk/>
            <pc:sldMk cId="2541859757" sldId="256"/>
            <ac:spMk id="10" creationId="{D20531B8-B382-E0A1-7B11-679628A1C196}"/>
          </ac:spMkLst>
        </pc:spChg>
        <pc:spChg chg="add mod">
          <ac:chgData name="Claus Kratzer" userId="436ab6d5c5e81b84" providerId="LiveId" clId="{7D530494-BC97-CB4D-ACFE-263AE6E7C719}" dt="2022-06-01T06:38:23.068" v="1931" actId="1076"/>
          <ac:spMkLst>
            <pc:docMk/>
            <pc:sldMk cId="2541859757" sldId="256"/>
            <ac:spMk id="11" creationId="{6DC1EE67-6829-49E0-AF1E-9AF03D81377B}"/>
          </ac:spMkLst>
        </pc:spChg>
        <pc:spChg chg="add mod">
          <ac:chgData name="Claus Kratzer" userId="436ab6d5c5e81b84" providerId="LiveId" clId="{7D530494-BC97-CB4D-ACFE-263AE6E7C719}" dt="2022-06-03T14:02:22.389" v="3644" actId="20577"/>
          <ac:spMkLst>
            <pc:docMk/>
            <pc:sldMk cId="2541859757" sldId="256"/>
            <ac:spMk id="12" creationId="{165F00E0-44E4-0769-82F6-923426C7A96B}"/>
          </ac:spMkLst>
        </pc:spChg>
        <pc:spChg chg="add del mod">
          <ac:chgData name="Claus Kratzer" userId="436ab6d5c5e81b84" providerId="LiveId" clId="{7D530494-BC97-CB4D-ACFE-263AE6E7C719}" dt="2022-05-30T13:21:04.561" v="189" actId="478"/>
          <ac:spMkLst>
            <pc:docMk/>
            <pc:sldMk cId="2541859757" sldId="256"/>
            <ac:spMk id="12" creationId="{5CE536C8-AA38-C630-6EB3-83F36DBB008C}"/>
          </ac:spMkLst>
        </pc:spChg>
        <pc:spChg chg="add del mod">
          <ac:chgData name="Claus Kratzer" userId="436ab6d5c5e81b84" providerId="LiveId" clId="{7D530494-BC97-CB4D-ACFE-263AE6E7C719}" dt="2022-05-30T13:21:04.561" v="189" actId="478"/>
          <ac:spMkLst>
            <pc:docMk/>
            <pc:sldMk cId="2541859757" sldId="256"/>
            <ac:spMk id="14" creationId="{71C010A4-BB59-86A4-F7D3-6E0CFB5E35B1}"/>
          </ac:spMkLst>
        </pc:spChg>
        <pc:spChg chg="add del mod">
          <ac:chgData name="Claus Kratzer" userId="436ab6d5c5e81b84" providerId="LiveId" clId="{7D530494-BC97-CB4D-ACFE-263AE6E7C719}" dt="2022-05-30T13:21:04.561" v="189" actId="478"/>
          <ac:spMkLst>
            <pc:docMk/>
            <pc:sldMk cId="2541859757" sldId="256"/>
            <ac:spMk id="15" creationId="{A72B5EDD-CE6E-5A7F-29DF-CE84663445E9}"/>
          </ac:spMkLst>
        </pc:spChg>
        <pc:spChg chg="add mod">
          <ac:chgData name="Claus Kratzer" userId="436ab6d5c5e81b84" providerId="LiveId" clId="{7D530494-BC97-CB4D-ACFE-263AE6E7C719}" dt="2022-06-01T17:57:31.337" v="3364" actId="207"/>
          <ac:spMkLst>
            <pc:docMk/>
            <pc:sldMk cId="2541859757" sldId="256"/>
            <ac:spMk id="18" creationId="{DCC864FD-AD7B-0416-4F80-D5FAD6043147}"/>
          </ac:spMkLst>
        </pc:spChg>
        <pc:spChg chg="add mod">
          <ac:chgData name="Claus Kratzer" userId="436ab6d5c5e81b84" providerId="LiveId" clId="{7D530494-BC97-CB4D-ACFE-263AE6E7C719}" dt="2022-06-01T06:38:23.068" v="1931" actId="1076"/>
          <ac:spMkLst>
            <pc:docMk/>
            <pc:sldMk cId="2541859757" sldId="256"/>
            <ac:spMk id="23" creationId="{F277CDAD-E059-613C-AF50-36265CE4719D}"/>
          </ac:spMkLst>
        </pc:spChg>
        <pc:spChg chg="add mod">
          <ac:chgData name="Claus Kratzer" userId="436ab6d5c5e81b84" providerId="LiveId" clId="{7D530494-BC97-CB4D-ACFE-263AE6E7C719}" dt="2022-06-01T06:38:23.068" v="1931" actId="1076"/>
          <ac:spMkLst>
            <pc:docMk/>
            <pc:sldMk cId="2541859757" sldId="256"/>
            <ac:spMk id="24" creationId="{B5263753-5022-4F15-DE4E-9B41E0707197}"/>
          </ac:spMkLst>
        </pc:spChg>
        <pc:spChg chg="add del mod">
          <ac:chgData name="Claus Kratzer" userId="436ab6d5c5e81b84" providerId="LiveId" clId="{7D530494-BC97-CB4D-ACFE-263AE6E7C719}" dt="2022-05-30T13:52:49.794" v="504" actId="478"/>
          <ac:spMkLst>
            <pc:docMk/>
            <pc:sldMk cId="2541859757" sldId="256"/>
            <ac:spMk id="25" creationId="{37A88EA4-CC1C-DD98-AF9A-D76D84F28B3D}"/>
          </ac:spMkLst>
        </pc:spChg>
        <pc:spChg chg="add del mod">
          <ac:chgData name="Claus Kratzer" userId="436ab6d5c5e81b84" providerId="LiveId" clId="{7D530494-BC97-CB4D-ACFE-263AE6E7C719}" dt="2022-05-30T13:53:09.718" v="514" actId="478"/>
          <ac:spMkLst>
            <pc:docMk/>
            <pc:sldMk cId="2541859757" sldId="256"/>
            <ac:spMk id="26" creationId="{48DC26C1-DCAD-C41D-1A60-9FD40F28E024}"/>
          </ac:spMkLst>
        </pc:spChg>
        <pc:spChg chg="add del mod">
          <ac:chgData name="Claus Kratzer" userId="436ab6d5c5e81b84" providerId="LiveId" clId="{7D530494-BC97-CB4D-ACFE-263AE6E7C719}" dt="2022-05-30T13:53:09.718" v="514" actId="478"/>
          <ac:spMkLst>
            <pc:docMk/>
            <pc:sldMk cId="2541859757" sldId="256"/>
            <ac:spMk id="28" creationId="{9261B66C-5D1F-4D4B-E944-D208D6DA41F6}"/>
          </ac:spMkLst>
        </pc:spChg>
        <pc:spChg chg="add del mod">
          <ac:chgData name="Claus Kratzer" userId="436ab6d5c5e81b84" providerId="LiveId" clId="{7D530494-BC97-CB4D-ACFE-263AE6E7C719}" dt="2022-05-30T13:53:09.718" v="514" actId="478"/>
          <ac:spMkLst>
            <pc:docMk/>
            <pc:sldMk cId="2541859757" sldId="256"/>
            <ac:spMk id="29" creationId="{0CC77904-5493-0375-3D31-DFF3067655AA}"/>
          </ac:spMkLst>
        </pc:spChg>
        <pc:spChg chg="add mod">
          <ac:chgData name="Claus Kratzer" userId="436ab6d5c5e81b84" providerId="LiveId" clId="{7D530494-BC97-CB4D-ACFE-263AE6E7C719}" dt="2022-06-01T06:38:23.068" v="1931" actId="1076"/>
          <ac:spMkLst>
            <pc:docMk/>
            <pc:sldMk cId="2541859757" sldId="256"/>
            <ac:spMk id="30" creationId="{AA875852-CB20-0143-F838-0FD88989D739}"/>
          </ac:spMkLst>
        </pc:spChg>
        <pc:spChg chg="mod">
          <ac:chgData name="Claus Kratzer" userId="436ab6d5c5e81b84" providerId="LiveId" clId="{7D530494-BC97-CB4D-ACFE-263AE6E7C719}" dt="2022-06-01T17:58:03.974" v="3366" actId="207"/>
          <ac:spMkLst>
            <pc:docMk/>
            <pc:sldMk cId="2541859757" sldId="256"/>
            <ac:spMk id="33" creationId="{4A1893F5-E9D2-6D27-9FBA-08BA3BBA3601}"/>
          </ac:spMkLst>
        </pc:spChg>
        <pc:spChg chg="add mod">
          <ac:chgData name="Claus Kratzer" userId="436ab6d5c5e81b84" providerId="LiveId" clId="{7D530494-BC97-CB4D-ACFE-263AE6E7C719}" dt="2022-06-01T07:46:55.744" v="3130" actId="1076"/>
          <ac:spMkLst>
            <pc:docMk/>
            <pc:sldMk cId="2541859757" sldId="256"/>
            <ac:spMk id="34" creationId="{B1DDDBC8-3CF1-4099-2FFB-A7C5784A0732}"/>
          </ac:spMkLst>
        </pc:spChg>
        <pc:spChg chg="mod">
          <ac:chgData name="Claus Kratzer" userId="436ab6d5c5e81b84" providerId="LiveId" clId="{7D530494-BC97-CB4D-ACFE-263AE6E7C719}" dt="2022-06-01T06:38:16.177" v="1930"/>
          <ac:spMkLst>
            <pc:docMk/>
            <pc:sldMk cId="2541859757" sldId="256"/>
            <ac:spMk id="37" creationId="{ECC64329-D327-D2FF-9107-491D5E34D875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38" creationId="{422CEF33-0050-410D-3DE6-2379EBC0E7BB}"/>
          </ac:spMkLst>
        </pc:spChg>
        <pc:spChg chg="add del mod">
          <ac:chgData name="Claus Kratzer" userId="436ab6d5c5e81b84" providerId="LiveId" clId="{7D530494-BC97-CB4D-ACFE-263AE6E7C719}" dt="2022-05-30T14:09:46.851" v="929"/>
          <ac:spMkLst>
            <pc:docMk/>
            <pc:sldMk cId="2541859757" sldId="256"/>
            <ac:spMk id="39" creationId="{4FC10FE0-FC76-64DF-CC14-C2CB5164D4DE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40" creationId="{5812591E-9705-1489-C2EF-821D9E1C7703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42" creationId="{2600A8CB-9F20-B440-257A-653D86670F12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43" creationId="{0DF647A5-BB24-EA0B-9D27-F928CFC62A40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45" creationId="{3E794E3E-5BEC-DC4C-E1CC-8015EC12BC8F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47" creationId="{C626B6DC-A140-4678-97CE-A3E9EC799CF3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48" creationId="{1299DA28-FA12-44ED-B362-1BA5EE931036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49" creationId="{3F0EBCCD-5936-9E2B-4183-864DAFE0AF2A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51" creationId="{6194326C-24A7-809E-6D48-A6D235F7FED4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52" creationId="{1AE283C9-D4A5-FFD0-2BF2-473868F9A4BE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53" creationId="{5D1297DE-C9C6-5FE1-D7E7-B6E94BDD2218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55" creationId="{B2719FFE-85A3-B7A9-5133-3B3FEDEC9DBF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56" creationId="{FFA507D7-8287-F34E-C509-488906455F38}"/>
          </ac:spMkLst>
        </pc:spChg>
        <pc:spChg chg="add del mod">
          <ac:chgData name="Claus Kratzer" userId="436ab6d5c5e81b84" providerId="LiveId" clId="{7D530494-BC97-CB4D-ACFE-263AE6E7C719}" dt="2022-05-31T18:47:50.118" v="1390" actId="767"/>
          <ac:spMkLst>
            <pc:docMk/>
            <pc:sldMk cId="2541859757" sldId="256"/>
            <ac:spMk id="57" creationId="{C17B227E-AF2D-BEAF-ED0B-90AC658FEA1E}"/>
          </ac:spMkLst>
        </pc:spChg>
        <pc:spChg chg="add del mod">
          <ac:chgData name="Claus Kratzer" userId="436ab6d5c5e81b84" providerId="LiveId" clId="{7D530494-BC97-CB4D-ACFE-263AE6E7C719}" dt="2022-05-31T18:47:49.692" v="1389"/>
          <ac:spMkLst>
            <pc:docMk/>
            <pc:sldMk cId="2541859757" sldId="256"/>
            <ac:spMk id="58" creationId="{064BCC6C-66E8-50D1-B9E4-0948E18B1CC0}"/>
          </ac:spMkLst>
        </pc:spChg>
        <pc:spChg chg="add del mod">
          <ac:chgData name="Claus Kratzer" userId="436ab6d5c5e81b84" providerId="LiveId" clId="{7D530494-BC97-CB4D-ACFE-263AE6E7C719}" dt="2022-05-31T18:47:49.692" v="1389"/>
          <ac:spMkLst>
            <pc:docMk/>
            <pc:sldMk cId="2541859757" sldId="256"/>
            <ac:spMk id="60" creationId="{216F6303-7AEE-CFCB-AD25-C7C52CD18596}"/>
          </ac:spMkLst>
        </pc:spChg>
        <pc:spChg chg="add del mod">
          <ac:chgData name="Claus Kratzer" userId="436ab6d5c5e81b84" providerId="LiveId" clId="{7D530494-BC97-CB4D-ACFE-263AE6E7C719}" dt="2022-05-31T18:47:49.692" v="1389"/>
          <ac:spMkLst>
            <pc:docMk/>
            <pc:sldMk cId="2541859757" sldId="256"/>
            <ac:spMk id="61" creationId="{AF2CFD24-4DC6-0775-226F-546703EAB4A3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62" creationId="{9E110D4F-AB9B-D6A9-375B-0FC14DA09BD3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64" creationId="{51603512-EBCC-9DD0-A93A-99B3C08B385A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65" creationId="{95A8C789-D7F0-83F7-44FE-AA43382D0208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66" creationId="{9BB3CC61-261B-5350-4789-A72627A7E5E6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68" creationId="{2FBB13F1-FBA9-4A89-2318-647E883BF4F6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69" creationId="{236B1344-86E8-3BE5-AACA-A063EAD0F2FC}"/>
          </ac:spMkLst>
        </pc:spChg>
        <pc:spChg chg="add del mod">
          <ac:chgData name="Claus Kratzer" userId="436ab6d5c5e81b84" providerId="LiveId" clId="{7D530494-BC97-CB4D-ACFE-263AE6E7C719}" dt="2022-05-31T19:01:20.856" v="1584"/>
          <ac:spMkLst>
            <pc:docMk/>
            <pc:sldMk cId="2541859757" sldId="256"/>
            <ac:spMk id="70" creationId="{AD3DB267-AADB-1CE4-1922-B721ACA60A2D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71" creationId="{DFBD3D8D-13A9-3EAC-45DB-32A61F631810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73" creationId="{DBD9BB00-86F9-8FDB-35A1-9C6566FF488A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74" creationId="{7D55A050-BD6C-24DB-3F6E-EDAADA1D1C15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75" creationId="{A8FF2C24-E717-CCDE-5523-B93F9ADAD23D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77" creationId="{37FB3EFD-AF55-ED17-9A60-6723F5D5EE09}"/>
          </ac:spMkLst>
        </pc:spChg>
        <pc:spChg chg="add mod">
          <ac:chgData name="Claus Kratzer" userId="436ab6d5c5e81b84" providerId="LiveId" clId="{7D530494-BC97-CB4D-ACFE-263AE6E7C719}" dt="2022-05-31T19:07:20.644" v="1710" actId="255"/>
          <ac:spMkLst>
            <pc:docMk/>
            <pc:sldMk cId="2541859757" sldId="256"/>
            <ac:spMk id="78" creationId="{BAA43C6A-710A-DEF7-D63A-36EA454F7AAB}"/>
          </ac:spMkLst>
        </pc:spChg>
        <pc:spChg chg="mod">
          <ac:chgData name="Claus Kratzer" userId="436ab6d5c5e81b84" providerId="LiveId" clId="{7D530494-BC97-CB4D-ACFE-263AE6E7C719}" dt="2022-06-01T17:52:43.180" v="3356" actId="207"/>
          <ac:spMkLst>
            <pc:docMk/>
            <pc:sldMk cId="2541859757" sldId="256"/>
            <ac:spMk id="90" creationId="{B33264E7-F058-2588-7B04-84E6F4E6AA5F}"/>
          </ac:spMkLst>
        </pc:spChg>
        <pc:spChg chg="add mod">
          <ac:chgData name="Claus Kratzer" userId="436ab6d5c5e81b84" providerId="LiveId" clId="{7D530494-BC97-CB4D-ACFE-263AE6E7C719}" dt="2022-06-01T17:52:37.809" v="3355" actId="207"/>
          <ac:spMkLst>
            <pc:docMk/>
            <pc:sldMk cId="2541859757" sldId="256"/>
            <ac:spMk id="91" creationId="{431AD257-57CC-3840-F7BD-0D9269EDB0A7}"/>
          </ac:spMkLst>
        </pc:spChg>
        <pc:spChg chg="add mod">
          <ac:chgData name="Claus Kratzer" userId="436ab6d5c5e81b84" providerId="LiveId" clId="{7D530494-BC97-CB4D-ACFE-263AE6E7C719}" dt="2022-06-01T06:42:50.904" v="1986" actId="1076"/>
          <ac:spMkLst>
            <pc:docMk/>
            <pc:sldMk cId="2541859757" sldId="256"/>
            <ac:spMk id="93" creationId="{C0113C9C-15D8-AA44-5051-D65C586DAE13}"/>
          </ac:spMkLst>
        </pc:spChg>
        <pc:spChg chg="add mod">
          <ac:chgData name="Claus Kratzer" userId="436ab6d5c5e81b84" providerId="LiveId" clId="{7D530494-BC97-CB4D-ACFE-263AE6E7C719}" dt="2022-06-01T06:42:50.904" v="1986" actId="1076"/>
          <ac:spMkLst>
            <pc:docMk/>
            <pc:sldMk cId="2541859757" sldId="256"/>
            <ac:spMk id="94" creationId="{9C1C4602-81A0-1858-6AAB-9DC5D020D151}"/>
          </ac:spMkLst>
        </pc:spChg>
        <pc:spChg chg="add mod">
          <ac:chgData name="Claus Kratzer" userId="436ab6d5c5e81b84" providerId="LiveId" clId="{7D530494-BC97-CB4D-ACFE-263AE6E7C719}" dt="2022-06-01T17:52:37.809" v="3355" actId="207"/>
          <ac:spMkLst>
            <pc:docMk/>
            <pc:sldMk cId="2541859757" sldId="256"/>
            <ac:spMk id="95" creationId="{94E8EAEE-F28B-9979-0D99-0BAD678EEA92}"/>
          </ac:spMkLst>
        </pc:spChg>
        <pc:spChg chg="add mod">
          <ac:chgData name="Claus Kratzer" userId="436ab6d5c5e81b84" providerId="LiveId" clId="{7D530494-BC97-CB4D-ACFE-263AE6E7C719}" dt="2022-06-01T06:42:50.904" v="1986" actId="1076"/>
          <ac:spMkLst>
            <pc:docMk/>
            <pc:sldMk cId="2541859757" sldId="256"/>
            <ac:spMk id="97" creationId="{86572DFC-92A2-62F3-B286-DDC44AD4278D}"/>
          </ac:spMkLst>
        </pc:spChg>
        <pc:spChg chg="add mod">
          <ac:chgData name="Claus Kratzer" userId="436ab6d5c5e81b84" providerId="LiveId" clId="{7D530494-BC97-CB4D-ACFE-263AE6E7C719}" dt="2022-06-01T06:42:50.904" v="1986" actId="1076"/>
          <ac:spMkLst>
            <pc:docMk/>
            <pc:sldMk cId="2541859757" sldId="256"/>
            <ac:spMk id="98" creationId="{51F791FC-1E1C-1DD8-07C8-2ECB4FC0D099}"/>
          </ac:spMkLst>
        </pc:spChg>
        <pc:spChg chg="add mod">
          <ac:chgData name="Claus Kratzer" userId="436ab6d5c5e81b84" providerId="LiveId" clId="{7D530494-BC97-CB4D-ACFE-263AE6E7C719}" dt="2022-06-01T17:52:37.809" v="3355" actId="207"/>
          <ac:spMkLst>
            <pc:docMk/>
            <pc:sldMk cId="2541859757" sldId="256"/>
            <ac:spMk id="99" creationId="{5E038FDE-3304-021C-2FFC-9FBA72DF5976}"/>
          </ac:spMkLst>
        </pc:spChg>
        <pc:spChg chg="add mod">
          <ac:chgData name="Claus Kratzer" userId="436ab6d5c5e81b84" providerId="LiveId" clId="{7D530494-BC97-CB4D-ACFE-263AE6E7C719}" dt="2022-06-01T06:42:50.904" v="1986" actId="1076"/>
          <ac:spMkLst>
            <pc:docMk/>
            <pc:sldMk cId="2541859757" sldId="256"/>
            <ac:spMk id="101" creationId="{66D50284-977B-7B33-02AA-919F037256FC}"/>
          </ac:spMkLst>
        </pc:spChg>
        <pc:spChg chg="add mod">
          <ac:chgData name="Claus Kratzer" userId="436ab6d5c5e81b84" providerId="LiveId" clId="{7D530494-BC97-CB4D-ACFE-263AE6E7C719}" dt="2022-06-01T06:42:50.904" v="1986" actId="1076"/>
          <ac:spMkLst>
            <pc:docMk/>
            <pc:sldMk cId="2541859757" sldId="256"/>
            <ac:spMk id="102" creationId="{9A8B9C3D-6E86-42E3-41E7-F7DDEF20071E}"/>
          </ac:spMkLst>
        </pc:spChg>
        <pc:spChg chg="add mod">
          <ac:chgData name="Claus Kratzer" userId="436ab6d5c5e81b84" providerId="LiveId" clId="{7D530494-BC97-CB4D-ACFE-263AE6E7C719}" dt="2022-06-01T17:52:37.809" v="3355" actId="207"/>
          <ac:spMkLst>
            <pc:docMk/>
            <pc:sldMk cId="2541859757" sldId="256"/>
            <ac:spMk id="103" creationId="{286AE5DA-F037-3FC1-B13C-B91E8345D909}"/>
          </ac:spMkLst>
        </pc:spChg>
        <pc:spChg chg="add mod">
          <ac:chgData name="Claus Kratzer" userId="436ab6d5c5e81b84" providerId="LiveId" clId="{7D530494-BC97-CB4D-ACFE-263AE6E7C719}" dt="2022-06-01T06:42:50.904" v="1986" actId="1076"/>
          <ac:spMkLst>
            <pc:docMk/>
            <pc:sldMk cId="2541859757" sldId="256"/>
            <ac:spMk id="105" creationId="{47929E26-99D1-110B-AF95-392BFEE4EDF5}"/>
          </ac:spMkLst>
        </pc:spChg>
        <pc:spChg chg="add mod">
          <ac:chgData name="Claus Kratzer" userId="436ab6d5c5e81b84" providerId="LiveId" clId="{7D530494-BC97-CB4D-ACFE-263AE6E7C719}" dt="2022-06-01T06:42:50.904" v="1986" actId="1076"/>
          <ac:spMkLst>
            <pc:docMk/>
            <pc:sldMk cId="2541859757" sldId="256"/>
            <ac:spMk id="106" creationId="{D9EDBED6-56DC-662E-B9C5-480F102E5BB1}"/>
          </ac:spMkLst>
        </pc:spChg>
        <pc:spChg chg="add mod">
          <ac:chgData name="Claus Kratzer" userId="436ab6d5c5e81b84" providerId="LiveId" clId="{7D530494-BC97-CB4D-ACFE-263AE6E7C719}" dt="2022-06-08T06:56:13.720" v="3990" actId="14100"/>
          <ac:spMkLst>
            <pc:docMk/>
            <pc:sldMk cId="2541859757" sldId="256"/>
            <ac:spMk id="107" creationId="{348F8659-BBC5-F316-584F-646287A1945A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09" creationId="{1499BD64-BC39-D18D-FC75-59D4CEFF2FF8}"/>
          </ac:spMkLst>
        </pc:spChg>
        <pc:spChg chg="add mod">
          <ac:chgData name="Claus Kratzer" userId="436ab6d5c5e81b84" providerId="LiveId" clId="{7D530494-BC97-CB4D-ACFE-263AE6E7C719}" dt="2022-06-08T06:55:31.331" v="3989" actId="20577"/>
          <ac:spMkLst>
            <pc:docMk/>
            <pc:sldMk cId="2541859757" sldId="256"/>
            <ac:spMk id="110" creationId="{BBB6FB25-743E-11E5-B264-E719DDFF1E72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11" creationId="{F5CDA07C-DD6D-4616-AA72-999BD08300B7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13" creationId="{E4DF165E-4209-57D5-A828-9D75B24B8179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14" creationId="{2A32DC2C-80B6-16B6-DFAF-6C16AFF8AF1F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15" creationId="{1FB1E399-09EB-103C-9FB8-0DAF1210D692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17" creationId="{74F2CC1E-1092-1F7D-B27A-63909C1761A3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18" creationId="{6AF39822-2D93-133D-1CF2-C59918D8B6CA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19" creationId="{7D6289EF-2E0C-DF0B-58C7-AA341C3BD142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21" creationId="{549103B9-0E7D-32A0-5FEC-6379369075A7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22" creationId="{2292068F-FA78-3C1E-ADAA-F27570AB0A69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23" creationId="{367089FA-F1A8-CF5C-ACAC-6B6AE54DD845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25" creationId="{261E57EA-8570-A985-1120-E117FD8103B2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26" creationId="{33051637-4314-97A9-7C41-5CC833A5E42B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27" creationId="{59884880-6DD4-C156-8957-D6D05AE44B81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29" creationId="{0EC2EDBA-512F-7174-A85B-8D1F92E1F3D2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30" creationId="{9EA397C9-2287-2B35-ACCB-41F805C03BA0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31" creationId="{E11D38C3-DB28-5D6C-60B0-3B25C45C6265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33" creationId="{60188C0D-35C2-AC8E-9FBB-C067D7556269}"/>
          </ac:spMkLst>
        </pc:spChg>
        <pc:spChg chg="add mod">
          <ac:chgData name="Claus Kratzer" userId="436ab6d5c5e81b84" providerId="LiveId" clId="{7D530494-BC97-CB4D-ACFE-263AE6E7C719}" dt="2022-06-08T06:51:17.620" v="3921" actId="20577"/>
          <ac:spMkLst>
            <pc:docMk/>
            <pc:sldMk cId="2541859757" sldId="256"/>
            <ac:spMk id="134" creationId="{015282B5-19A6-B5F8-DB49-C25D22792B09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35" creationId="{413AF435-CF91-B765-782C-FF950299419E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37" creationId="{E1BA5178-7A37-2A4E-E8F7-1867EBD0D100}"/>
          </ac:spMkLst>
        </pc:spChg>
        <pc:spChg chg="add mod">
          <ac:chgData name="Claus Kratzer" userId="436ab6d5c5e81b84" providerId="LiveId" clId="{7D530494-BC97-CB4D-ACFE-263AE6E7C719}" dt="2022-06-01T07:31:07.951" v="2651" actId="1076"/>
          <ac:spMkLst>
            <pc:docMk/>
            <pc:sldMk cId="2541859757" sldId="256"/>
            <ac:spMk id="138" creationId="{75CF0476-3736-C2FC-F08E-657DCD23DF2B}"/>
          </ac:spMkLst>
        </pc:spChg>
        <pc:spChg chg="mod">
          <ac:chgData name="Claus Kratzer" userId="436ab6d5c5e81b84" providerId="LiveId" clId="{7D530494-BC97-CB4D-ACFE-263AE6E7C719}" dt="2022-06-01T17:50:59.618" v="3348" actId="207"/>
          <ac:spMkLst>
            <pc:docMk/>
            <pc:sldMk cId="2541859757" sldId="256"/>
            <ac:spMk id="141" creationId="{44484900-855B-60C4-C2CF-03C71EFC730A}"/>
          </ac:spMkLst>
        </pc:spChg>
        <pc:spChg chg="add mod">
          <ac:chgData name="Claus Kratzer" userId="436ab6d5c5e81b84" providerId="LiveId" clId="{7D530494-BC97-CB4D-ACFE-263AE6E7C719}" dt="2022-06-01T17:50:51.606" v="3347" actId="207"/>
          <ac:spMkLst>
            <pc:docMk/>
            <pc:sldMk cId="2541859757" sldId="256"/>
            <ac:spMk id="142" creationId="{526214DE-93E3-75A8-B7BA-EF8C81DEB716}"/>
          </ac:spMkLst>
        </pc:spChg>
        <pc:spChg chg="add mod">
          <ac:chgData name="Claus Kratzer" userId="436ab6d5c5e81b84" providerId="LiveId" clId="{7D530494-BC97-CB4D-ACFE-263AE6E7C719}" dt="2022-06-01T17:50:16.929" v="3345" actId="207"/>
          <ac:spMkLst>
            <pc:docMk/>
            <pc:sldMk cId="2541859757" sldId="256"/>
            <ac:spMk id="144" creationId="{5EAC19E3-BAE6-73B2-7277-0677C9F683F8}"/>
          </ac:spMkLst>
        </pc:spChg>
        <pc:spChg chg="add mod">
          <ac:chgData name="Claus Kratzer" userId="436ab6d5c5e81b84" providerId="LiveId" clId="{7D530494-BC97-CB4D-ACFE-263AE6E7C719}" dt="2022-06-01T17:50:16.929" v="3345" actId="207"/>
          <ac:spMkLst>
            <pc:docMk/>
            <pc:sldMk cId="2541859757" sldId="256"/>
            <ac:spMk id="145" creationId="{A534DA4F-12A3-586B-F68C-0FC4AF922C97}"/>
          </ac:spMkLst>
        </pc:spChg>
        <pc:spChg chg="add mod">
          <ac:chgData name="Claus Kratzer" userId="436ab6d5c5e81b84" providerId="LiveId" clId="{7D530494-BC97-CB4D-ACFE-263AE6E7C719}" dt="2022-06-01T17:50:51.606" v="3347" actId="207"/>
          <ac:spMkLst>
            <pc:docMk/>
            <pc:sldMk cId="2541859757" sldId="256"/>
            <ac:spMk id="146" creationId="{39526E83-62B7-1BB6-CA60-3A43A803C653}"/>
          </ac:spMkLst>
        </pc:spChg>
        <pc:spChg chg="add mod">
          <ac:chgData name="Claus Kratzer" userId="436ab6d5c5e81b84" providerId="LiveId" clId="{7D530494-BC97-CB4D-ACFE-263AE6E7C719}" dt="2022-06-01T17:50:16.929" v="3345" actId="207"/>
          <ac:spMkLst>
            <pc:docMk/>
            <pc:sldMk cId="2541859757" sldId="256"/>
            <ac:spMk id="148" creationId="{4CD0C468-0F93-D46F-BB39-F12D70984D8C}"/>
          </ac:spMkLst>
        </pc:spChg>
        <pc:spChg chg="add mod">
          <ac:chgData name="Claus Kratzer" userId="436ab6d5c5e81b84" providerId="LiveId" clId="{7D530494-BC97-CB4D-ACFE-263AE6E7C719}" dt="2022-06-01T17:50:16.929" v="3345" actId="207"/>
          <ac:spMkLst>
            <pc:docMk/>
            <pc:sldMk cId="2541859757" sldId="256"/>
            <ac:spMk id="149" creationId="{C458F81D-6A3D-F878-6A94-72DE2AD1E3E8}"/>
          </ac:spMkLst>
        </pc:spChg>
        <pc:spChg chg="add mod">
          <ac:chgData name="Claus Kratzer" userId="436ab6d5c5e81b84" providerId="LiveId" clId="{7D530494-BC97-CB4D-ACFE-263AE6E7C719}" dt="2022-06-01T17:50:51.606" v="3347" actId="207"/>
          <ac:spMkLst>
            <pc:docMk/>
            <pc:sldMk cId="2541859757" sldId="256"/>
            <ac:spMk id="150" creationId="{483A84FD-A5D6-DF95-7C01-E269F7F2E996}"/>
          </ac:spMkLst>
        </pc:spChg>
        <pc:spChg chg="add mod">
          <ac:chgData name="Claus Kratzer" userId="436ab6d5c5e81b84" providerId="LiveId" clId="{7D530494-BC97-CB4D-ACFE-263AE6E7C719}" dt="2022-06-01T17:50:16.929" v="3345" actId="207"/>
          <ac:spMkLst>
            <pc:docMk/>
            <pc:sldMk cId="2541859757" sldId="256"/>
            <ac:spMk id="152" creationId="{E9B70C11-B8CC-7F6E-6F06-77FDAE195C9E}"/>
          </ac:spMkLst>
        </pc:spChg>
        <pc:spChg chg="add mod">
          <ac:chgData name="Claus Kratzer" userId="436ab6d5c5e81b84" providerId="LiveId" clId="{7D530494-BC97-CB4D-ACFE-263AE6E7C719}" dt="2022-06-01T17:50:16.929" v="3345" actId="207"/>
          <ac:spMkLst>
            <pc:docMk/>
            <pc:sldMk cId="2541859757" sldId="256"/>
            <ac:spMk id="153" creationId="{3D067B8E-C701-EE7B-68F4-FAB2730B332C}"/>
          </ac:spMkLst>
        </pc:spChg>
        <pc:spChg chg="add mod">
          <ac:chgData name="Claus Kratzer" userId="436ab6d5c5e81b84" providerId="LiveId" clId="{7D530494-BC97-CB4D-ACFE-263AE6E7C719}" dt="2022-06-01T17:50:51.606" v="3347" actId="207"/>
          <ac:spMkLst>
            <pc:docMk/>
            <pc:sldMk cId="2541859757" sldId="256"/>
            <ac:spMk id="154" creationId="{F4608C83-C3E1-3930-18D6-1181BE404D76}"/>
          </ac:spMkLst>
        </pc:spChg>
        <pc:spChg chg="add mod">
          <ac:chgData name="Claus Kratzer" userId="436ab6d5c5e81b84" providerId="LiveId" clId="{7D530494-BC97-CB4D-ACFE-263AE6E7C719}" dt="2022-06-01T17:50:16.929" v="3345" actId="207"/>
          <ac:spMkLst>
            <pc:docMk/>
            <pc:sldMk cId="2541859757" sldId="256"/>
            <ac:spMk id="156" creationId="{4305E7DD-DA21-B616-0867-AAAB032DE893}"/>
          </ac:spMkLst>
        </pc:spChg>
        <pc:spChg chg="add mod">
          <ac:chgData name="Claus Kratzer" userId="436ab6d5c5e81b84" providerId="LiveId" clId="{7D530494-BC97-CB4D-ACFE-263AE6E7C719}" dt="2022-06-01T17:50:16.929" v="3345" actId="207"/>
          <ac:spMkLst>
            <pc:docMk/>
            <pc:sldMk cId="2541859757" sldId="256"/>
            <ac:spMk id="157" creationId="{2FDA22FC-5396-54EE-A32D-CE8E84373475}"/>
          </ac:spMkLst>
        </pc:spChg>
        <pc:spChg chg="mod">
          <ac:chgData name="Claus Kratzer" userId="436ab6d5c5e81b84" providerId="LiveId" clId="{7D530494-BC97-CB4D-ACFE-263AE6E7C719}" dt="2022-06-01T17:53:25.982" v="3359" actId="207"/>
          <ac:spMkLst>
            <pc:docMk/>
            <pc:sldMk cId="2541859757" sldId="256"/>
            <ac:spMk id="160" creationId="{91943D5B-D500-2AB0-0452-98A862DB2978}"/>
          </ac:spMkLst>
        </pc:spChg>
        <pc:spChg chg="add mod">
          <ac:chgData name="Claus Kratzer" userId="436ab6d5c5e81b84" providerId="LiveId" clId="{7D530494-BC97-CB4D-ACFE-263AE6E7C719}" dt="2022-06-01T17:53:16.895" v="3357" actId="207"/>
          <ac:spMkLst>
            <pc:docMk/>
            <pc:sldMk cId="2541859757" sldId="256"/>
            <ac:spMk id="161" creationId="{B401366B-288B-ACFD-346A-122745B479EA}"/>
          </ac:spMkLst>
        </pc:spChg>
        <pc:spChg chg="add mod">
          <ac:chgData name="Claus Kratzer" userId="436ab6d5c5e81b84" providerId="LiveId" clId="{7D530494-BC97-CB4D-ACFE-263AE6E7C719}" dt="2022-06-01T07:13:32.629" v="2384" actId="20577"/>
          <ac:spMkLst>
            <pc:docMk/>
            <pc:sldMk cId="2541859757" sldId="256"/>
            <ac:spMk id="163" creationId="{263F83AF-B2AA-2EBF-E4FD-A41E72FD55AD}"/>
          </ac:spMkLst>
        </pc:spChg>
        <pc:spChg chg="add mod">
          <ac:chgData name="Claus Kratzer" userId="436ab6d5c5e81b84" providerId="LiveId" clId="{7D530494-BC97-CB4D-ACFE-263AE6E7C719}" dt="2022-06-01T07:11:59.561" v="2343" actId="20577"/>
          <ac:spMkLst>
            <pc:docMk/>
            <pc:sldMk cId="2541859757" sldId="256"/>
            <ac:spMk id="164" creationId="{7758549C-92B1-8D58-6F85-97FFCD178C11}"/>
          </ac:spMkLst>
        </pc:spChg>
        <pc:spChg chg="add mod">
          <ac:chgData name="Claus Kratzer" userId="436ab6d5c5e81b84" providerId="LiveId" clId="{7D530494-BC97-CB4D-ACFE-263AE6E7C719}" dt="2022-06-01T17:53:16.895" v="3357" actId="207"/>
          <ac:spMkLst>
            <pc:docMk/>
            <pc:sldMk cId="2541859757" sldId="256"/>
            <ac:spMk id="165" creationId="{1B1B122E-4E91-6BC7-AA3F-F902128A9078}"/>
          </ac:spMkLst>
        </pc:spChg>
        <pc:spChg chg="add mod">
          <ac:chgData name="Claus Kratzer" userId="436ab6d5c5e81b84" providerId="LiveId" clId="{7D530494-BC97-CB4D-ACFE-263AE6E7C719}" dt="2022-06-01T07:29:18.895" v="2623" actId="1076"/>
          <ac:spMkLst>
            <pc:docMk/>
            <pc:sldMk cId="2541859757" sldId="256"/>
            <ac:spMk id="167" creationId="{406F0116-41A7-0231-498A-3D28909747AF}"/>
          </ac:spMkLst>
        </pc:spChg>
        <pc:spChg chg="add mod">
          <ac:chgData name="Claus Kratzer" userId="436ab6d5c5e81b84" providerId="LiveId" clId="{7D530494-BC97-CB4D-ACFE-263AE6E7C719}" dt="2022-06-01T07:29:18.895" v="2623" actId="1076"/>
          <ac:spMkLst>
            <pc:docMk/>
            <pc:sldMk cId="2541859757" sldId="256"/>
            <ac:spMk id="168" creationId="{BFE5BE0F-BB76-0FF4-F4B7-3F3D3A709D73}"/>
          </ac:spMkLst>
        </pc:spChg>
        <pc:spChg chg="add mod">
          <ac:chgData name="Claus Kratzer" userId="436ab6d5c5e81b84" providerId="LiveId" clId="{7D530494-BC97-CB4D-ACFE-263AE6E7C719}" dt="2022-06-01T17:53:16.895" v="3357" actId="207"/>
          <ac:spMkLst>
            <pc:docMk/>
            <pc:sldMk cId="2541859757" sldId="256"/>
            <ac:spMk id="169" creationId="{CA4026C5-73D2-3B2D-67F7-801DE795478B}"/>
          </ac:spMkLst>
        </pc:spChg>
        <pc:spChg chg="add mod">
          <ac:chgData name="Claus Kratzer" userId="436ab6d5c5e81b84" providerId="LiveId" clId="{7D530494-BC97-CB4D-ACFE-263AE6E7C719}" dt="2022-06-01T07:29:18.895" v="2623" actId="1076"/>
          <ac:spMkLst>
            <pc:docMk/>
            <pc:sldMk cId="2541859757" sldId="256"/>
            <ac:spMk id="171" creationId="{8B8AF569-8033-AA4E-CFEB-83A26ECBC157}"/>
          </ac:spMkLst>
        </pc:spChg>
        <pc:spChg chg="add mod">
          <ac:chgData name="Claus Kratzer" userId="436ab6d5c5e81b84" providerId="LiveId" clId="{7D530494-BC97-CB4D-ACFE-263AE6E7C719}" dt="2022-06-01T07:29:18.895" v="2623" actId="1076"/>
          <ac:spMkLst>
            <pc:docMk/>
            <pc:sldMk cId="2541859757" sldId="256"/>
            <ac:spMk id="172" creationId="{688C1951-07C7-0E45-7A99-92158D30BFB5}"/>
          </ac:spMkLst>
        </pc:spChg>
        <pc:spChg chg="add mod">
          <ac:chgData name="Claus Kratzer" userId="436ab6d5c5e81b84" providerId="LiveId" clId="{7D530494-BC97-CB4D-ACFE-263AE6E7C719}" dt="2022-06-01T17:53:16.895" v="3357" actId="207"/>
          <ac:spMkLst>
            <pc:docMk/>
            <pc:sldMk cId="2541859757" sldId="256"/>
            <ac:spMk id="173" creationId="{DA14012E-26A1-F298-40D7-303AC001794E}"/>
          </ac:spMkLst>
        </pc:spChg>
        <pc:spChg chg="add mod">
          <ac:chgData name="Claus Kratzer" userId="436ab6d5c5e81b84" providerId="LiveId" clId="{7D530494-BC97-CB4D-ACFE-263AE6E7C719}" dt="2022-06-01T07:29:18.895" v="2623" actId="1076"/>
          <ac:spMkLst>
            <pc:docMk/>
            <pc:sldMk cId="2541859757" sldId="256"/>
            <ac:spMk id="175" creationId="{E1A40E20-3797-9D6B-5578-CBE2909F3119}"/>
          </ac:spMkLst>
        </pc:spChg>
        <pc:spChg chg="add mod">
          <ac:chgData name="Claus Kratzer" userId="436ab6d5c5e81b84" providerId="LiveId" clId="{7D530494-BC97-CB4D-ACFE-263AE6E7C719}" dt="2022-06-01T07:29:18.895" v="2623" actId="1076"/>
          <ac:spMkLst>
            <pc:docMk/>
            <pc:sldMk cId="2541859757" sldId="256"/>
            <ac:spMk id="176" creationId="{D518E090-66E7-19A6-752A-8A81255F8294}"/>
          </ac:spMkLst>
        </pc:spChg>
        <pc:spChg chg="add mod">
          <ac:chgData name="Claus Kratzer" userId="436ab6d5c5e81b84" providerId="LiveId" clId="{7D530494-BC97-CB4D-ACFE-263AE6E7C719}" dt="2022-06-01T17:53:16.895" v="3357" actId="207"/>
          <ac:spMkLst>
            <pc:docMk/>
            <pc:sldMk cId="2541859757" sldId="256"/>
            <ac:spMk id="177" creationId="{66B045B1-B60C-E37E-C0F3-37EB46E0E57A}"/>
          </ac:spMkLst>
        </pc:spChg>
        <pc:spChg chg="add mod">
          <ac:chgData name="Claus Kratzer" userId="436ab6d5c5e81b84" providerId="LiveId" clId="{7D530494-BC97-CB4D-ACFE-263AE6E7C719}" dt="2022-06-01T07:28:49.244" v="2622" actId="1076"/>
          <ac:spMkLst>
            <pc:docMk/>
            <pc:sldMk cId="2541859757" sldId="256"/>
            <ac:spMk id="179" creationId="{61DE6897-CDA8-D8DC-27A2-D36EB8B1D9B8}"/>
          </ac:spMkLst>
        </pc:spChg>
        <pc:spChg chg="add mod">
          <ac:chgData name="Claus Kratzer" userId="436ab6d5c5e81b84" providerId="LiveId" clId="{7D530494-BC97-CB4D-ACFE-263AE6E7C719}" dt="2022-06-01T07:28:49.244" v="2622" actId="1076"/>
          <ac:spMkLst>
            <pc:docMk/>
            <pc:sldMk cId="2541859757" sldId="256"/>
            <ac:spMk id="180" creationId="{AB181BE9-1510-EA00-A897-79C8BF439301}"/>
          </ac:spMkLst>
        </pc:spChg>
        <pc:spChg chg="add del mod">
          <ac:chgData name="Claus Kratzer" userId="436ab6d5c5e81b84" providerId="LiveId" clId="{7D530494-BC97-CB4D-ACFE-263AE6E7C719}" dt="2022-06-01T07:27:46.606" v="2588" actId="478"/>
          <ac:spMkLst>
            <pc:docMk/>
            <pc:sldMk cId="2541859757" sldId="256"/>
            <ac:spMk id="181" creationId="{75929CD8-04D0-A2B9-6FB5-B38233C3DD4E}"/>
          </ac:spMkLst>
        </pc:spChg>
        <pc:spChg chg="add mod">
          <ac:chgData name="Claus Kratzer" userId="436ab6d5c5e81b84" providerId="LiveId" clId="{7D530494-BC97-CB4D-ACFE-263AE6E7C719}" dt="2022-06-03T13:59:48.988" v="3434" actId="1076"/>
          <ac:spMkLst>
            <pc:docMk/>
            <pc:sldMk cId="2541859757" sldId="256"/>
            <ac:spMk id="182" creationId="{BF3FC321-3F15-22B0-8F68-3766C5C3DD2A}"/>
          </ac:spMkLst>
        </pc:spChg>
        <pc:spChg chg="add mod">
          <ac:chgData name="Claus Kratzer" userId="436ab6d5c5e81b84" providerId="LiveId" clId="{7D530494-BC97-CB4D-ACFE-263AE6E7C719}" dt="2022-06-03T13:59:57.058" v="3435" actId="571"/>
          <ac:spMkLst>
            <pc:docMk/>
            <pc:sldMk cId="2541859757" sldId="256"/>
            <ac:spMk id="183" creationId="{7C47D562-C05E-46B0-C785-3DCBECDE0542}"/>
          </ac:spMkLst>
        </pc:spChg>
        <pc:spChg chg="add del mod">
          <ac:chgData name="Claus Kratzer" userId="436ab6d5c5e81b84" providerId="LiveId" clId="{7D530494-BC97-CB4D-ACFE-263AE6E7C719}" dt="2022-06-01T07:27:46.606" v="2588" actId="478"/>
          <ac:spMkLst>
            <pc:docMk/>
            <pc:sldMk cId="2541859757" sldId="256"/>
            <ac:spMk id="183" creationId="{A9DD43BA-6D28-E753-7556-846D5FF15272}"/>
          </ac:spMkLst>
        </pc:spChg>
        <pc:spChg chg="add del mod">
          <ac:chgData name="Claus Kratzer" userId="436ab6d5c5e81b84" providerId="LiveId" clId="{7D530494-BC97-CB4D-ACFE-263AE6E7C719}" dt="2022-06-01T07:27:46.606" v="2588" actId="478"/>
          <ac:spMkLst>
            <pc:docMk/>
            <pc:sldMk cId="2541859757" sldId="256"/>
            <ac:spMk id="184" creationId="{791EA84E-FB3A-3D38-E844-E980F88FEED8}"/>
          </ac:spMkLst>
        </pc:spChg>
        <pc:spChg chg="add mod">
          <ac:chgData name="Claus Kratzer" userId="436ab6d5c5e81b84" providerId="LiveId" clId="{7D530494-BC97-CB4D-ACFE-263AE6E7C719}" dt="2022-06-01T17:53:16.895" v="3357" actId="207"/>
          <ac:spMkLst>
            <pc:docMk/>
            <pc:sldMk cId="2541859757" sldId="256"/>
            <ac:spMk id="185" creationId="{DE648EBD-9C8A-E767-DB0C-C546153E47BE}"/>
          </ac:spMkLst>
        </pc:spChg>
        <pc:spChg chg="add mod">
          <ac:chgData name="Claus Kratzer" userId="436ab6d5c5e81b84" providerId="LiveId" clId="{7D530494-BC97-CB4D-ACFE-263AE6E7C719}" dt="2022-06-01T07:28:49.244" v="2622" actId="1076"/>
          <ac:spMkLst>
            <pc:docMk/>
            <pc:sldMk cId="2541859757" sldId="256"/>
            <ac:spMk id="187" creationId="{0A762262-A32A-023B-3CE5-6A60BF59B332}"/>
          </ac:spMkLst>
        </pc:spChg>
        <pc:spChg chg="add mod">
          <ac:chgData name="Claus Kratzer" userId="436ab6d5c5e81b84" providerId="LiveId" clId="{7D530494-BC97-CB4D-ACFE-263AE6E7C719}" dt="2022-06-01T07:28:49.244" v="2622" actId="1076"/>
          <ac:spMkLst>
            <pc:docMk/>
            <pc:sldMk cId="2541859757" sldId="256"/>
            <ac:spMk id="188" creationId="{7925BE72-BC50-B2BB-6D37-6DCDABB97744}"/>
          </ac:spMkLst>
        </pc:spChg>
        <pc:spChg chg="add mod">
          <ac:chgData name="Claus Kratzer" userId="436ab6d5c5e81b84" providerId="LiveId" clId="{7D530494-BC97-CB4D-ACFE-263AE6E7C719}" dt="2022-06-01T17:53:16.895" v="3357" actId="207"/>
          <ac:spMkLst>
            <pc:docMk/>
            <pc:sldMk cId="2541859757" sldId="256"/>
            <ac:spMk id="189" creationId="{EF1015A6-98E8-CF5A-ED77-879E2F2901F2}"/>
          </ac:spMkLst>
        </pc:spChg>
        <pc:spChg chg="add mod">
          <ac:chgData name="Claus Kratzer" userId="436ab6d5c5e81b84" providerId="LiveId" clId="{7D530494-BC97-CB4D-ACFE-263AE6E7C719}" dt="2022-06-01T07:29:35.247" v="2629" actId="20577"/>
          <ac:spMkLst>
            <pc:docMk/>
            <pc:sldMk cId="2541859757" sldId="256"/>
            <ac:spMk id="191" creationId="{2961C0ED-E56F-0235-26FD-DBC071EC9D1D}"/>
          </ac:spMkLst>
        </pc:spChg>
        <pc:spChg chg="add mod">
          <ac:chgData name="Claus Kratzer" userId="436ab6d5c5e81b84" providerId="LiveId" clId="{7D530494-BC97-CB4D-ACFE-263AE6E7C719}" dt="2022-06-01T07:29:52.155" v="2636" actId="20577"/>
          <ac:spMkLst>
            <pc:docMk/>
            <pc:sldMk cId="2541859757" sldId="256"/>
            <ac:spMk id="192" creationId="{92D71C96-FE52-EFF2-A96B-4FE38665E282}"/>
          </ac:spMkLst>
        </pc:spChg>
        <pc:spChg chg="add mod">
          <ac:chgData name="Claus Kratzer" userId="436ab6d5c5e81b84" providerId="LiveId" clId="{7D530494-BC97-CB4D-ACFE-263AE6E7C719}" dt="2022-06-01T17:53:16.895" v="3357" actId="207"/>
          <ac:spMkLst>
            <pc:docMk/>
            <pc:sldMk cId="2541859757" sldId="256"/>
            <ac:spMk id="193" creationId="{AA3EDCFE-D392-6795-57CA-BB339940C269}"/>
          </ac:spMkLst>
        </pc:spChg>
        <pc:spChg chg="add mod">
          <ac:chgData name="Claus Kratzer" userId="436ab6d5c5e81b84" providerId="LiveId" clId="{7D530494-BC97-CB4D-ACFE-263AE6E7C719}" dt="2022-06-01T07:30:11.228" v="2642" actId="20577"/>
          <ac:spMkLst>
            <pc:docMk/>
            <pc:sldMk cId="2541859757" sldId="256"/>
            <ac:spMk id="195" creationId="{A88A16D5-8F62-E9D1-83D0-61E0EA5F50B7}"/>
          </ac:spMkLst>
        </pc:spChg>
        <pc:spChg chg="add mod">
          <ac:chgData name="Claus Kratzer" userId="436ab6d5c5e81b84" providerId="LiveId" clId="{7D530494-BC97-CB4D-ACFE-263AE6E7C719}" dt="2022-06-01T07:30:22.853" v="2649" actId="20577"/>
          <ac:spMkLst>
            <pc:docMk/>
            <pc:sldMk cId="2541859757" sldId="256"/>
            <ac:spMk id="196" creationId="{D452D318-6750-A0E9-1E7B-E108D01F507B}"/>
          </ac:spMkLst>
        </pc:spChg>
        <pc:spChg chg="add del mod">
          <ac:chgData name="Claus Kratzer" userId="436ab6d5c5e81b84" providerId="LiveId" clId="{7D530494-BC97-CB4D-ACFE-263AE6E7C719}" dt="2022-06-01T07:31:28.363" v="2665"/>
          <ac:spMkLst>
            <pc:docMk/>
            <pc:sldMk cId="2541859757" sldId="256"/>
            <ac:spMk id="197" creationId="{83437499-A43F-8ABD-926E-9FFE2AAF294B}"/>
          </ac:spMkLst>
        </pc:spChg>
        <pc:spChg chg="mod">
          <ac:chgData name="Claus Kratzer" userId="436ab6d5c5e81b84" providerId="LiveId" clId="{7D530494-BC97-CB4D-ACFE-263AE6E7C719}" dt="2022-06-01T07:31:27.137" v="2663" actId="20577"/>
          <ac:spMkLst>
            <pc:docMk/>
            <pc:sldMk cId="2541859757" sldId="256"/>
            <ac:spMk id="200" creationId="{FA41DC76-33C9-B946-0F8A-0449F36D8C26}"/>
          </ac:spMkLst>
        </pc:spChg>
        <pc:spChg chg="add mod">
          <ac:chgData name="Claus Kratzer" userId="436ab6d5c5e81b84" providerId="LiveId" clId="{7D530494-BC97-CB4D-ACFE-263AE6E7C719}" dt="2022-06-01T07:33:55.209" v="2851" actId="1076"/>
          <ac:spMkLst>
            <pc:docMk/>
            <pc:sldMk cId="2541859757" sldId="256"/>
            <ac:spMk id="201" creationId="{ADF58421-36E9-0DE5-CF0D-ADB41279B00B}"/>
          </ac:spMkLst>
        </pc:spChg>
        <pc:spChg chg="mod">
          <ac:chgData name="Claus Kratzer" userId="436ab6d5c5e81b84" providerId="LiveId" clId="{7D530494-BC97-CB4D-ACFE-263AE6E7C719}" dt="2022-06-01T07:36:23.212" v="2873" actId="14100"/>
          <ac:spMkLst>
            <pc:docMk/>
            <pc:sldMk cId="2541859757" sldId="256"/>
            <ac:spMk id="204" creationId="{2A634F20-464E-1E41-01D0-A2613692B9F9}"/>
          </ac:spMkLst>
        </pc:spChg>
        <pc:spChg chg="add mod">
          <ac:chgData name="Claus Kratzer" userId="436ab6d5c5e81b84" providerId="LiveId" clId="{7D530494-BC97-CB4D-ACFE-263AE6E7C719}" dt="2022-06-01T07:37:38.799" v="2942" actId="20577"/>
          <ac:spMkLst>
            <pc:docMk/>
            <pc:sldMk cId="2541859757" sldId="256"/>
            <ac:spMk id="205" creationId="{A5CE63EC-871B-CA12-B852-28E5CAD88585}"/>
          </ac:spMkLst>
        </pc:spChg>
        <pc:spChg chg="mod">
          <ac:chgData name="Claus Kratzer" userId="436ab6d5c5e81b84" providerId="LiveId" clId="{7D530494-BC97-CB4D-ACFE-263AE6E7C719}" dt="2022-06-01T17:51:58.520" v="3354" actId="207"/>
          <ac:spMkLst>
            <pc:docMk/>
            <pc:sldMk cId="2541859757" sldId="256"/>
            <ac:spMk id="208" creationId="{7E134079-C1B1-D40B-2DDA-6C499B03A654}"/>
          </ac:spMkLst>
        </pc:spChg>
        <pc:spChg chg="add mod">
          <ac:chgData name="Claus Kratzer" userId="436ab6d5c5e81b84" providerId="LiveId" clId="{7D530494-BC97-CB4D-ACFE-263AE6E7C719}" dt="2022-06-01T17:51:47.591" v="3351" actId="207"/>
          <ac:spMkLst>
            <pc:docMk/>
            <pc:sldMk cId="2541859757" sldId="256"/>
            <ac:spMk id="209" creationId="{0D95C5B2-D9D9-C088-A740-6C7FE5FB498D}"/>
          </ac:spMkLst>
        </pc:spChg>
        <pc:spChg chg="add mod">
          <ac:chgData name="Claus Kratzer" userId="436ab6d5c5e81b84" providerId="LiveId" clId="{7D530494-BC97-CB4D-ACFE-263AE6E7C719}" dt="2022-06-01T07:39:56.897" v="3011" actId="20577"/>
          <ac:spMkLst>
            <pc:docMk/>
            <pc:sldMk cId="2541859757" sldId="256"/>
            <ac:spMk id="211" creationId="{59861A8D-AF6D-63CA-5BB9-C9698E4D41DB}"/>
          </ac:spMkLst>
        </pc:spChg>
        <pc:spChg chg="add mod">
          <ac:chgData name="Claus Kratzer" userId="436ab6d5c5e81b84" providerId="LiveId" clId="{7D530494-BC97-CB4D-ACFE-263AE6E7C719}" dt="2022-06-01T07:39:48.168" v="3007" actId="20577"/>
          <ac:spMkLst>
            <pc:docMk/>
            <pc:sldMk cId="2541859757" sldId="256"/>
            <ac:spMk id="212" creationId="{7AD2C94A-737B-49E9-9828-1481ADA1C231}"/>
          </ac:spMkLst>
        </pc:spChg>
        <pc:spChg chg="add del mod">
          <ac:chgData name="Claus Kratzer" userId="436ab6d5c5e81b84" providerId="LiveId" clId="{7D530494-BC97-CB4D-ACFE-263AE6E7C719}" dt="2022-06-01T07:39:43.943" v="3005"/>
          <ac:spMkLst>
            <pc:docMk/>
            <pc:sldMk cId="2541859757" sldId="256"/>
            <ac:spMk id="213" creationId="{0FD1BA28-73E1-A93E-82B0-E61B267DC7AB}"/>
          </ac:spMkLst>
        </pc:spChg>
        <pc:spChg chg="add del mod">
          <ac:chgData name="Claus Kratzer" userId="436ab6d5c5e81b84" providerId="LiveId" clId="{7D530494-BC97-CB4D-ACFE-263AE6E7C719}" dt="2022-06-01T07:39:43.943" v="3005"/>
          <ac:spMkLst>
            <pc:docMk/>
            <pc:sldMk cId="2541859757" sldId="256"/>
            <ac:spMk id="215" creationId="{A7DE62FC-366A-6489-D720-E346BC04785B}"/>
          </ac:spMkLst>
        </pc:spChg>
        <pc:spChg chg="add del mod">
          <ac:chgData name="Claus Kratzer" userId="436ab6d5c5e81b84" providerId="LiveId" clId="{7D530494-BC97-CB4D-ACFE-263AE6E7C719}" dt="2022-06-01T07:39:43.943" v="3005"/>
          <ac:spMkLst>
            <pc:docMk/>
            <pc:sldMk cId="2541859757" sldId="256"/>
            <ac:spMk id="216" creationId="{A4D6EB56-4FE0-514B-7ACC-4AEBC1D5808B}"/>
          </ac:spMkLst>
        </pc:spChg>
        <pc:spChg chg="add mod">
          <ac:chgData name="Claus Kratzer" userId="436ab6d5c5e81b84" providerId="LiveId" clId="{7D530494-BC97-CB4D-ACFE-263AE6E7C719}" dt="2022-06-01T17:51:47.591" v="3351" actId="207"/>
          <ac:spMkLst>
            <pc:docMk/>
            <pc:sldMk cId="2541859757" sldId="256"/>
            <ac:spMk id="217" creationId="{E753AEB4-76CE-8F50-ABCA-273FE29E9532}"/>
          </ac:spMkLst>
        </pc:spChg>
        <pc:spChg chg="add mod">
          <ac:chgData name="Claus Kratzer" userId="436ab6d5c5e81b84" providerId="LiveId" clId="{7D530494-BC97-CB4D-ACFE-263AE6E7C719}" dt="2022-06-01T07:40:09.196" v="3018" actId="20577"/>
          <ac:spMkLst>
            <pc:docMk/>
            <pc:sldMk cId="2541859757" sldId="256"/>
            <ac:spMk id="219" creationId="{6F7A72A1-556A-F0DE-065E-B1DC37FCCED2}"/>
          </ac:spMkLst>
        </pc:spChg>
        <pc:spChg chg="add mod">
          <ac:chgData name="Claus Kratzer" userId="436ab6d5c5e81b84" providerId="LiveId" clId="{7D530494-BC97-CB4D-ACFE-263AE6E7C719}" dt="2022-06-01T07:41:05.243" v="3026" actId="20577"/>
          <ac:spMkLst>
            <pc:docMk/>
            <pc:sldMk cId="2541859757" sldId="256"/>
            <ac:spMk id="220" creationId="{D55D844C-189E-B3A0-1DB0-2ABA1346F81A}"/>
          </ac:spMkLst>
        </pc:spChg>
        <pc:spChg chg="add mod">
          <ac:chgData name="Claus Kratzer" userId="436ab6d5c5e81b84" providerId="LiveId" clId="{7D530494-BC97-CB4D-ACFE-263AE6E7C719}" dt="2022-06-01T17:51:47.591" v="3351" actId="207"/>
          <ac:spMkLst>
            <pc:docMk/>
            <pc:sldMk cId="2541859757" sldId="256"/>
            <ac:spMk id="221" creationId="{96E8114C-7F7C-F621-BA62-D2A2390A0CAA}"/>
          </ac:spMkLst>
        </pc:spChg>
        <pc:spChg chg="add mod">
          <ac:chgData name="Claus Kratzer" userId="436ab6d5c5e81b84" providerId="LiveId" clId="{7D530494-BC97-CB4D-ACFE-263AE6E7C719}" dt="2022-06-01T07:41:25.849" v="3038" actId="20577"/>
          <ac:spMkLst>
            <pc:docMk/>
            <pc:sldMk cId="2541859757" sldId="256"/>
            <ac:spMk id="223" creationId="{094E6DB4-82D4-C65B-CD49-85A9A7963BCB}"/>
          </ac:spMkLst>
        </pc:spChg>
        <pc:spChg chg="add mod">
          <ac:chgData name="Claus Kratzer" userId="436ab6d5c5e81b84" providerId="LiveId" clId="{7D530494-BC97-CB4D-ACFE-263AE6E7C719}" dt="2022-06-01T07:46:15.994" v="3127" actId="5793"/>
          <ac:spMkLst>
            <pc:docMk/>
            <pc:sldMk cId="2541859757" sldId="256"/>
            <ac:spMk id="224" creationId="{D9727F95-D9A5-42B7-37DC-2311E8685B11}"/>
          </ac:spMkLst>
        </pc:spChg>
        <pc:spChg chg="add del mod">
          <ac:chgData name="Claus Kratzer" userId="436ab6d5c5e81b84" providerId="LiveId" clId="{7D530494-BC97-CB4D-ACFE-263AE6E7C719}" dt="2022-06-01T10:28:31.225" v="3140"/>
          <ac:spMkLst>
            <pc:docMk/>
            <pc:sldMk cId="2541859757" sldId="256"/>
            <ac:spMk id="225" creationId="{F2F4CF79-93E9-6491-FFC8-A1056551C775}"/>
          </ac:spMkLst>
        </pc:spChg>
        <pc:spChg chg="add mod">
          <ac:chgData name="Claus Kratzer" userId="436ab6d5c5e81b84" providerId="LiveId" clId="{7D530494-BC97-CB4D-ACFE-263AE6E7C719}" dt="2022-06-09T07:36:41.787" v="6699" actId="20577"/>
          <ac:spMkLst>
            <pc:docMk/>
            <pc:sldMk cId="2541859757" sldId="256"/>
            <ac:spMk id="229" creationId="{1463D4CE-9E1B-98BF-5413-3E96EFF15C9E}"/>
          </ac:spMkLst>
        </pc:spChg>
        <pc:spChg chg="add mod">
          <ac:chgData name="Claus Kratzer" userId="436ab6d5c5e81b84" providerId="LiveId" clId="{7D530494-BC97-CB4D-ACFE-263AE6E7C719}" dt="2022-06-01T12:57:21.118" v="3339" actId="207"/>
          <ac:spMkLst>
            <pc:docMk/>
            <pc:sldMk cId="2541859757" sldId="256"/>
            <ac:spMk id="233" creationId="{177A33A9-A867-A923-9260-C9B1C9ECBC7D}"/>
          </ac:spMkLst>
        </pc:spChg>
        <pc:spChg chg="add del mod">
          <ac:chgData name="Claus Kratzer" userId="436ab6d5c5e81b84" providerId="LiveId" clId="{7D530494-BC97-CB4D-ACFE-263AE6E7C719}" dt="2022-06-01T17:58:26.624" v="3369"/>
          <ac:spMkLst>
            <pc:docMk/>
            <pc:sldMk cId="2541859757" sldId="256"/>
            <ac:spMk id="234" creationId="{2AC79701-B89D-56BC-79E6-0DC4D7D6BE19}"/>
          </ac:spMkLst>
        </pc:spChg>
        <pc:spChg chg="add mod">
          <ac:chgData name="Claus Kratzer" userId="436ab6d5c5e81b84" providerId="LiveId" clId="{7D530494-BC97-CB4D-ACFE-263AE6E7C719}" dt="2022-06-01T17:59:48.611" v="3410" actId="113"/>
          <ac:spMkLst>
            <pc:docMk/>
            <pc:sldMk cId="2541859757" sldId="256"/>
            <ac:spMk id="235" creationId="{2A6FC85E-69D8-76BE-F0D1-06737CF5035A}"/>
          </ac:spMkLst>
        </pc:spChg>
        <pc:grpChg chg="add mod">
          <ac:chgData name="Claus Kratzer" userId="436ab6d5c5e81b84" providerId="LiveId" clId="{7D530494-BC97-CB4D-ACFE-263AE6E7C719}" dt="2022-06-01T17:57:31.337" v="3364" actId="207"/>
          <ac:grpSpMkLst>
            <pc:docMk/>
            <pc:sldMk cId="2541859757" sldId="256"/>
            <ac:grpSpMk id="19" creationId="{3E88400F-A0C8-931D-BD73-98F3CD622CF5}"/>
          </ac:grpSpMkLst>
        </pc:grpChg>
        <pc:grpChg chg="add mod">
          <ac:chgData name="Claus Kratzer" userId="436ab6d5c5e81b84" providerId="LiveId" clId="{7D530494-BC97-CB4D-ACFE-263AE6E7C719}" dt="2022-06-01T17:58:03.974" v="3366" actId="207"/>
          <ac:grpSpMkLst>
            <pc:docMk/>
            <pc:sldMk cId="2541859757" sldId="256"/>
            <ac:grpSpMk id="31" creationId="{FC5E0265-CD0C-F6F9-759D-28DBB8D417CC}"/>
          </ac:grpSpMkLst>
        </pc:grpChg>
        <pc:grpChg chg="add mod">
          <ac:chgData name="Claus Kratzer" userId="436ab6d5c5e81b84" providerId="LiveId" clId="{7D530494-BC97-CB4D-ACFE-263AE6E7C719}" dt="2022-06-01T07:37:12.228" v="2877" actId="1076"/>
          <ac:grpSpMkLst>
            <pc:docMk/>
            <pc:sldMk cId="2541859757" sldId="256"/>
            <ac:grpSpMk id="35" creationId="{BA3F340F-BE75-D80D-E022-28E2A32AEAF3}"/>
          </ac:grpSpMkLst>
        </pc:grpChg>
        <pc:grpChg chg="add del mod">
          <ac:chgData name="Claus Kratzer" userId="436ab6d5c5e81b84" providerId="LiveId" clId="{7D530494-BC97-CB4D-ACFE-263AE6E7C719}" dt="2022-05-31T19:08:35.679" v="1724" actId="478"/>
          <ac:grpSpMkLst>
            <pc:docMk/>
            <pc:sldMk cId="2541859757" sldId="256"/>
            <ac:grpSpMk id="87" creationId="{25CDC299-50DB-C460-89A3-A9416E857EA1}"/>
          </ac:grpSpMkLst>
        </pc:grpChg>
        <pc:grpChg chg="add mod">
          <ac:chgData name="Claus Kratzer" userId="436ab6d5c5e81b84" providerId="LiveId" clId="{7D530494-BC97-CB4D-ACFE-263AE6E7C719}" dt="2022-06-01T17:52:43.180" v="3356" actId="207"/>
          <ac:grpSpMkLst>
            <pc:docMk/>
            <pc:sldMk cId="2541859757" sldId="256"/>
            <ac:grpSpMk id="88" creationId="{2CEA679D-63E8-E9E1-B976-A9400696E653}"/>
          </ac:grpSpMkLst>
        </pc:grpChg>
        <pc:grpChg chg="add mod">
          <ac:chgData name="Claus Kratzer" userId="436ab6d5c5e81b84" providerId="LiveId" clId="{7D530494-BC97-CB4D-ACFE-263AE6E7C719}" dt="2022-06-01T17:50:59.618" v="3348" actId="207"/>
          <ac:grpSpMkLst>
            <pc:docMk/>
            <pc:sldMk cId="2541859757" sldId="256"/>
            <ac:grpSpMk id="139" creationId="{C345C703-1ABF-2ECA-CFB3-02D2BBCB4029}"/>
          </ac:grpSpMkLst>
        </pc:grpChg>
        <pc:grpChg chg="add mod">
          <ac:chgData name="Claus Kratzer" userId="436ab6d5c5e81b84" providerId="LiveId" clId="{7D530494-BC97-CB4D-ACFE-263AE6E7C719}" dt="2022-06-01T17:53:21.338" v="3358" actId="207"/>
          <ac:grpSpMkLst>
            <pc:docMk/>
            <pc:sldMk cId="2541859757" sldId="256"/>
            <ac:grpSpMk id="158" creationId="{474DD9DF-6381-1B22-04FC-B36C14B6266D}"/>
          </ac:grpSpMkLst>
        </pc:grpChg>
        <pc:grpChg chg="add mod">
          <ac:chgData name="Claus Kratzer" userId="436ab6d5c5e81b84" providerId="LiveId" clId="{7D530494-BC97-CB4D-ACFE-263AE6E7C719}" dt="2022-06-01T07:33:55.209" v="2851" actId="1076"/>
          <ac:grpSpMkLst>
            <pc:docMk/>
            <pc:sldMk cId="2541859757" sldId="256"/>
            <ac:grpSpMk id="198" creationId="{4072516D-F84F-59E7-B55E-2ED4595C32F8}"/>
          </ac:grpSpMkLst>
        </pc:grpChg>
        <pc:grpChg chg="add mod">
          <ac:chgData name="Claus Kratzer" userId="436ab6d5c5e81b84" providerId="LiveId" clId="{7D530494-BC97-CB4D-ACFE-263AE6E7C719}" dt="2022-06-01T07:37:17.877" v="2879" actId="1076"/>
          <ac:grpSpMkLst>
            <pc:docMk/>
            <pc:sldMk cId="2541859757" sldId="256"/>
            <ac:grpSpMk id="202" creationId="{2DF971F8-160C-E45C-EB99-15068E99A1DC}"/>
          </ac:grpSpMkLst>
        </pc:grpChg>
        <pc:grpChg chg="add mod">
          <ac:chgData name="Claus Kratzer" userId="436ab6d5c5e81b84" providerId="LiveId" clId="{7D530494-BC97-CB4D-ACFE-263AE6E7C719}" dt="2022-06-01T17:51:53.536" v="3353" actId="207"/>
          <ac:grpSpMkLst>
            <pc:docMk/>
            <pc:sldMk cId="2541859757" sldId="256"/>
            <ac:grpSpMk id="206" creationId="{9DCDFFB3-7D0E-C421-D665-67F44E2F0B1B}"/>
          </ac:grpSpMkLst>
        </pc:grpChg>
        <pc:picChg chg="add mod modCrop">
          <ac:chgData name="Claus Kratzer" userId="436ab6d5c5e81b84" providerId="LiveId" clId="{7D530494-BC97-CB4D-ACFE-263AE6E7C719}" dt="2022-06-03T13:58:01.523" v="3420" actId="1076"/>
          <ac:picMkLst>
            <pc:docMk/>
            <pc:sldMk cId="2541859757" sldId="256"/>
            <ac:picMk id="2" creationId="{650D0995-149F-C67E-8797-EA2ED9E8BBA0}"/>
          </ac:picMkLst>
        </pc:picChg>
        <pc:picChg chg="add mod">
          <ac:chgData name="Claus Kratzer" userId="436ab6d5c5e81b84" providerId="LiveId" clId="{7D530494-BC97-CB4D-ACFE-263AE6E7C719}" dt="2022-06-01T17:57:31.337" v="3364" actId="207"/>
          <ac:picMkLst>
            <pc:docMk/>
            <pc:sldMk cId="2541859757" sldId="256"/>
            <ac:picMk id="17" creationId="{07A20D90-2F36-AE9E-8901-AB8141FA8C24}"/>
          </ac:picMkLst>
        </pc:picChg>
        <pc:picChg chg="mod">
          <ac:chgData name="Claus Kratzer" userId="436ab6d5c5e81b84" providerId="LiveId" clId="{7D530494-BC97-CB4D-ACFE-263AE6E7C719}" dt="2022-06-01T17:58:03.974" v="3366" actId="207"/>
          <ac:picMkLst>
            <pc:docMk/>
            <pc:sldMk cId="2541859757" sldId="256"/>
            <ac:picMk id="32" creationId="{CC69D4B0-8866-D51D-ED31-5DF6052A8C9F}"/>
          </ac:picMkLst>
        </pc:picChg>
        <pc:picChg chg="mod">
          <ac:chgData name="Claus Kratzer" userId="436ab6d5c5e81b84" providerId="LiveId" clId="{7D530494-BC97-CB4D-ACFE-263AE6E7C719}" dt="2022-06-01T06:38:16.177" v="1930"/>
          <ac:picMkLst>
            <pc:docMk/>
            <pc:sldMk cId="2541859757" sldId="256"/>
            <ac:picMk id="36" creationId="{02B17902-07F8-4B2C-6633-D692D830D030}"/>
          </ac:picMkLst>
        </pc:picChg>
        <pc:picChg chg="mod">
          <ac:chgData name="Claus Kratzer" userId="436ab6d5c5e81b84" providerId="LiveId" clId="{7D530494-BC97-CB4D-ACFE-263AE6E7C719}" dt="2022-06-01T17:52:43.180" v="3356" actId="207"/>
          <ac:picMkLst>
            <pc:docMk/>
            <pc:sldMk cId="2541859757" sldId="256"/>
            <ac:picMk id="89" creationId="{C8F847F6-7CE9-5C05-DBE0-4B44B64CA47F}"/>
          </ac:picMkLst>
        </pc:picChg>
        <pc:picChg chg="mod">
          <ac:chgData name="Claus Kratzer" userId="436ab6d5c5e81b84" providerId="LiveId" clId="{7D530494-BC97-CB4D-ACFE-263AE6E7C719}" dt="2022-06-01T17:50:59.618" v="3348" actId="207"/>
          <ac:picMkLst>
            <pc:docMk/>
            <pc:sldMk cId="2541859757" sldId="256"/>
            <ac:picMk id="140" creationId="{2059F3DC-48EF-0F18-E156-B7CA1A35A854}"/>
          </ac:picMkLst>
        </pc:picChg>
        <pc:picChg chg="mod">
          <ac:chgData name="Claus Kratzer" userId="436ab6d5c5e81b84" providerId="LiveId" clId="{7D530494-BC97-CB4D-ACFE-263AE6E7C719}" dt="2022-06-01T17:53:21.338" v="3358" actId="207"/>
          <ac:picMkLst>
            <pc:docMk/>
            <pc:sldMk cId="2541859757" sldId="256"/>
            <ac:picMk id="159" creationId="{CDC4FC77-0EBA-20BA-FA5A-6015F31BBC38}"/>
          </ac:picMkLst>
        </pc:picChg>
        <pc:picChg chg="mod">
          <ac:chgData name="Claus Kratzer" userId="436ab6d5c5e81b84" providerId="LiveId" clId="{7D530494-BC97-CB4D-ACFE-263AE6E7C719}" dt="2022-06-01T07:31:17.451" v="2655"/>
          <ac:picMkLst>
            <pc:docMk/>
            <pc:sldMk cId="2541859757" sldId="256"/>
            <ac:picMk id="199" creationId="{6FA5ED7F-BEA6-8DD1-C33E-E0375DD9C62F}"/>
          </ac:picMkLst>
        </pc:picChg>
        <pc:picChg chg="mod">
          <ac:chgData name="Claus Kratzer" userId="436ab6d5c5e81b84" providerId="LiveId" clId="{7D530494-BC97-CB4D-ACFE-263AE6E7C719}" dt="2022-06-01T07:36:33.097" v="2875" actId="207"/>
          <ac:picMkLst>
            <pc:docMk/>
            <pc:sldMk cId="2541859757" sldId="256"/>
            <ac:picMk id="203" creationId="{1661E6F9-231F-6AA9-11C3-2516848E267F}"/>
          </ac:picMkLst>
        </pc:picChg>
        <pc:picChg chg="mod">
          <ac:chgData name="Claus Kratzer" userId="436ab6d5c5e81b84" providerId="LiveId" clId="{7D530494-BC97-CB4D-ACFE-263AE6E7C719}" dt="2022-06-01T17:51:53.536" v="3353" actId="207"/>
          <ac:picMkLst>
            <pc:docMk/>
            <pc:sldMk cId="2541859757" sldId="256"/>
            <ac:picMk id="207" creationId="{D596E52D-0A61-637C-6C8B-7A14BD0CFF69}"/>
          </ac:picMkLst>
        </pc:picChg>
        <pc:cxnChg chg="add mod">
          <ac:chgData name="Claus Kratzer" userId="436ab6d5c5e81b84" providerId="LiveId" clId="{7D530494-BC97-CB4D-ACFE-263AE6E7C719}" dt="2022-06-03T14:00:05.473" v="3436" actId="1076"/>
          <ac:cxnSpMkLst>
            <pc:docMk/>
            <pc:sldMk cId="2541859757" sldId="256"/>
            <ac:cxnSpMk id="3" creationId="{67917EF9-D22F-0BC4-E76D-DDF06F8A5EDA}"/>
          </ac:cxnSpMkLst>
        </pc:cxnChg>
        <pc:cxnChg chg="add mod">
          <ac:chgData name="Claus Kratzer" userId="436ab6d5c5e81b84" providerId="LiveId" clId="{7D530494-BC97-CB4D-ACFE-263AE6E7C719}" dt="2022-06-01T06:38:23.068" v="1931" actId="1076"/>
          <ac:cxnSpMkLst>
            <pc:docMk/>
            <pc:sldMk cId="2541859757" sldId="256"/>
            <ac:cxnSpMk id="5" creationId="{9EE90EF5-49E2-03C9-0B43-38BC8E96B0D8}"/>
          </ac:cxnSpMkLst>
        </pc:cxnChg>
        <pc:cxnChg chg="add del mod">
          <ac:chgData name="Claus Kratzer" userId="436ab6d5c5e81b84" providerId="LiveId" clId="{7D530494-BC97-CB4D-ACFE-263AE6E7C719}" dt="2022-05-30T13:21:04.561" v="189" actId="478"/>
          <ac:cxnSpMkLst>
            <pc:docMk/>
            <pc:sldMk cId="2541859757" sldId="256"/>
            <ac:cxnSpMk id="13" creationId="{7CB7DF91-3150-3BC8-2DB4-6C4D658E37CA}"/>
          </ac:cxnSpMkLst>
        </pc:cxnChg>
        <pc:cxnChg chg="add mod">
          <ac:chgData name="Claus Kratzer" userId="436ab6d5c5e81b84" providerId="LiveId" clId="{7D530494-BC97-CB4D-ACFE-263AE6E7C719}" dt="2022-06-01T06:38:23.068" v="1931" actId="1076"/>
          <ac:cxnSpMkLst>
            <pc:docMk/>
            <pc:sldMk cId="2541859757" sldId="256"/>
            <ac:cxnSpMk id="20" creationId="{573D5437-9541-8696-EAC9-3799E7D92703}"/>
          </ac:cxnSpMkLst>
        </pc:cxnChg>
        <pc:cxnChg chg="add del mod">
          <ac:chgData name="Claus Kratzer" userId="436ab6d5c5e81b84" providerId="LiveId" clId="{7D530494-BC97-CB4D-ACFE-263AE6E7C719}" dt="2022-05-30T13:53:09.718" v="514" actId="478"/>
          <ac:cxnSpMkLst>
            <pc:docMk/>
            <pc:sldMk cId="2541859757" sldId="256"/>
            <ac:cxnSpMk id="27" creationId="{D7BAA3E9-583E-9592-6353-4B61EAD6D44F}"/>
          </ac:cxnSpMkLst>
        </pc:cxnChg>
        <pc:cxnChg chg="add mod">
          <ac:chgData name="Claus Kratzer" userId="436ab6d5c5e81b84" providerId="LiveId" clId="{7D530494-BC97-CB4D-ACFE-263AE6E7C719}" dt="2022-05-31T19:06:43.118" v="1700" actId="14100"/>
          <ac:cxnSpMkLst>
            <pc:docMk/>
            <pc:sldMk cId="2541859757" sldId="256"/>
            <ac:cxnSpMk id="41" creationId="{2B3EF1B2-E115-CE79-A7F0-53480449C749}"/>
          </ac:cxnSpMkLst>
        </pc:cxnChg>
        <pc:cxnChg chg="add mod">
          <ac:chgData name="Claus Kratzer" userId="436ab6d5c5e81b84" providerId="LiveId" clId="{7D530494-BC97-CB4D-ACFE-263AE6E7C719}" dt="2022-05-31T19:06:43.118" v="1700" actId="14100"/>
          <ac:cxnSpMkLst>
            <pc:docMk/>
            <pc:sldMk cId="2541859757" sldId="256"/>
            <ac:cxnSpMk id="46" creationId="{2FFC6079-1998-2098-F022-109BC5150142}"/>
          </ac:cxnSpMkLst>
        </pc:cxnChg>
        <pc:cxnChg chg="add mod">
          <ac:chgData name="Claus Kratzer" userId="436ab6d5c5e81b84" providerId="LiveId" clId="{7D530494-BC97-CB4D-ACFE-263AE6E7C719}" dt="2022-05-31T19:06:43.118" v="1700" actId="14100"/>
          <ac:cxnSpMkLst>
            <pc:docMk/>
            <pc:sldMk cId="2541859757" sldId="256"/>
            <ac:cxnSpMk id="50" creationId="{81418EE6-61A1-7618-6458-E636ED2E275E}"/>
          </ac:cxnSpMkLst>
        </pc:cxnChg>
        <pc:cxnChg chg="add mod">
          <ac:chgData name="Claus Kratzer" userId="436ab6d5c5e81b84" providerId="LiveId" clId="{7D530494-BC97-CB4D-ACFE-263AE6E7C719}" dt="2022-05-31T19:06:43.118" v="1700" actId="14100"/>
          <ac:cxnSpMkLst>
            <pc:docMk/>
            <pc:sldMk cId="2541859757" sldId="256"/>
            <ac:cxnSpMk id="54" creationId="{496791E0-FCDE-41B7-9624-1D4D7E91B017}"/>
          </ac:cxnSpMkLst>
        </pc:cxnChg>
        <pc:cxnChg chg="add del mod">
          <ac:chgData name="Claus Kratzer" userId="436ab6d5c5e81b84" providerId="LiveId" clId="{7D530494-BC97-CB4D-ACFE-263AE6E7C719}" dt="2022-05-31T18:47:49.692" v="1389"/>
          <ac:cxnSpMkLst>
            <pc:docMk/>
            <pc:sldMk cId="2541859757" sldId="256"/>
            <ac:cxnSpMk id="59" creationId="{53A0718C-6F4C-3973-21EA-DEE51BE4E7F2}"/>
          </ac:cxnSpMkLst>
        </pc:cxnChg>
        <pc:cxnChg chg="add mod">
          <ac:chgData name="Claus Kratzer" userId="436ab6d5c5e81b84" providerId="LiveId" clId="{7D530494-BC97-CB4D-ACFE-263AE6E7C719}" dt="2022-05-31T19:06:43.118" v="1700" actId="14100"/>
          <ac:cxnSpMkLst>
            <pc:docMk/>
            <pc:sldMk cId="2541859757" sldId="256"/>
            <ac:cxnSpMk id="63" creationId="{6AD0A16D-A6C6-2B2A-28CF-1F44CF2688B6}"/>
          </ac:cxnSpMkLst>
        </pc:cxnChg>
        <pc:cxnChg chg="add mod">
          <ac:chgData name="Claus Kratzer" userId="436ab6d5c5e81b84" providerId="LiveId" clId="{7D530494-BC97-CB4D-ACFE-263AE6E7C719}" dt="2022-05-31T19:06:43.118" v="1700" actId="14100"/>
          <ac:cxnSpMkLst>
            <pc:docMk/>
            <pc:sldMk cId="2541859757" sldId="256"/>
            <ac:cxnSpMk id="67" creationId="{981F7C8F-CB93-2E13-1AF1-CA9D2C750692}"/>
          </ac:cxnSpMkLst>
        </pc:cxnChg>
        <pc:cxnChg chg="add mod">
          <ac:chgData name="Claus Kratzer" userId="436ab6d5c5e81b84" providerId="LiveId" clId="{7D530494-BC97-CB4D-ACFE-263AE6E7C719}" dt="2022-05-31T19:06:43.118" v="1700" actId="14100"/>
          <ac:cxnSpMkLst>
            <pc:docMk/>
            <pc:sldMk cId="2541859757" sldId="256"/>
            <ac:cxnSpMk id="72" creationId="{7C2816FD-48EB-32DF-4690-52E51F25BAC7}"/>
          </ac:cxnSpMkLst>
        </pc:cxnChg>
        <pc:cxnChg chg="add mod">
          <ac:chgData name="Claus Kratzer" userId="436ab6d5c5e81b84" providerId="LiveId" clId="{7D530494-BC97-CB4D-ACFE-263AE6E7C719}" dt="2022-05-31T19:06:43.118" v="1700" actId="14100"/>
          <ac:cxnSpMkLst>
            <pc:docMk/>
            <pc:sldMk cId="2541859757" sldId="256"/>
            <ac:cxnSpMk id="76" creationId="{636FDDA7-7C98-24D8-0DB4-E86B373C5097}"/>
          </ac:cxnSpMkLst>
        </pc:cxnChg>
        <pc:cxnChg chg="add mod">
          <ac:chgData name="Claus Kratzer" userId="436ab6d5c5e81b84" providerId="LiveId" clId="{7D530494-BC97-CB4D-ACFE-263AE6E7C719}" dt="2022-06-01T06:42:50.904" v="1986" actId="1076"/>
          <ac:cxnSpMkLst>
            <pc:docMk/>
            <pc:sldMk cId="2541859757" sldId="256"/>
            <ac:cxnSpMk id="92" creationId="{9683D539-8FD8-5514-A50C-F0F4E5C42CB5}"/>
          </ac:cxnSpMkLst>
        </pc:cxnChg>
        <pc:cxnChg chg="add mod">
          <ac:chgData name="Claus Kratzer" userId="436ab6d5c5e81b84" providerId="LiveId" clId="{7D530494-BC97-CB4D-ACFE-263AE6E7C719}" dt="2022-06-01T06:42:50.904" v="1986" actId="1076"/>
          <ac:cxnSpMkLst>
            <pc:docMk/>
            <pc:sldMk cId="2541859757" sldId="256"/>
            <ac:cxnSpMk id="96" creationId="{AF3EE7AD-5B2C-48BF-AF0B-7A5DCD31641B}"/>
          </ac:cxnSpMkLst>
        </pc:cxnChg>
        <pc:cxnChg chg="add mod">
          <ac:chgData name="Claus Kratzer" userId="436ab6d5c5e81b84" providerId="LiveId" clId="{7D530494-BC97-CB4D-ACFE-263AE6E7C719}" dt="2022-06-01T06:42:50.904" v="1986" actId="1076"/>
          <ac:cxnSpMkLst>
            <pc:docMk/>
            <pc:sldMk cId="2541859757" sldId="256"/>
            <ac:cxnSpMk id="100" creationId="{A32C5B51-1BB9-644C-AF81-3D6A2A197383}"/>
          </ac:cxnSpMkLst>
        </pc:cxnChg>
        <pc:cxnChg chg="add mod">
          <ac:chgData name="Claus Kratzer" userId="436ab6d5c5e81b84" providerId="LiveId" clId="{7D530494-BC97-CB4D-ACFE-263AE6E7C719}" dt="2022-06-01T06:42:50.904" v="1986" actId="1076"/>
          <ac:cxnSpMkLst>
            <pc:docMk/>
            <pc:sldMk cId="2541859757" sldId="256"/>
            <ac:cxnSpMk id="104" creationId="{5A8EFFC3-F0D4-D173-B3F0-4DEC7F871699}"/>
          </ac:cxnSpMkLst>
        </pc:cxnChg>
        <pc:cxnChg chg="add mod">
          <ac:chgData name="Claus Kratzer" userId="436ab6d5c5e81b84" providerId="LiveId" clId="{7D530494-BC97-CB4D-ACFE-263AE6E7C719}" dt="2022-06-01T07:31:07.951" v="2651" actId="1076"/>
          <ac:cxnSpMkLst>
            <pc:docMk/>
            <pc:sldMk cId="2541859757" sldId="256"/>
            <ac:cxnSpMk id="108" creationId="{25E4C1AF-4BA3-CD97-A6EC-60BF7FFECED3}"/>
          </ac:cxnSpMkLst>
        </pc:cxnChg>
        <pc:cxnChg chg="add mod">
          <ac:chgData name="Claus Kratzer" userId="436ab6d5c5e81b84" providerId="LiveId" clId="{7D530494-BC97-CB4D-ACFE-263AE6E7C719}" dt="2022-06-01T07:31:07.951" v="2651" actId="1076"/>
          <ac:cxnSpMkLst>
            <pc:docMk/>
            <pc:sldMk cId="2541859757" sldId="256"/>
            <ac:cxnSpMk id="112" creationId="{37957B2A-E27C-863A-EF16-285BF1208B3E}"/>
          </ac:cxnSpMkLst>
        </pc:cxnChg>
        <pc:cxnChg chg="add mod">
          <ac:chgData name="Claus Kratzer" userId="436ab6d5c5e81b84" providerId="LiveId" clId="{7D530494-BC97-CB4D-ACFE-263AE6E7C719}" dt="2022-06-01T07:31:07.951" v="2651" actId="1076"/>
          <ac:cxnSpMkLst>
            <pc:docMk/>
            <pc:sldMk cId="2541859757" sldId="256"/>
            <ac:cxnSpMk id="116" creationId="{74895244-29C7-3546-F8C5-FBF8461E6C84}"/>
          </ac:cxnSpMkLst>
        </pc:cxnChg>
        <pc:cxnChg chg="add mod">
          <ac:chgData name="Claus Kratzer" userId="436ab6d5c5e81b84" providerId="LiveId" clId="{7D530494-BC97-CB4D-ACFE-263AE6E7C719}" dt="2022-06-01T07:31:07.951" v="2651" actId="1076"/>
          <ac:cxnSpMkLst>
            <pc:docMk/>
            <pc:sldMk cId="2541859757" sldId="256"/>
            <ac:cxnSpMk id="120" creationId="{E04BCF6D-6784-484C-C5DB-6DF3EABE730B}"/>
          </ac:cxnSpMkLst>
        </pc:cxnChg>
        <pc:cxnChg chg="add mod">
          <ac:chgData name="Claus Kratzer" userId="436ab6d5c5e81b84" providerId="LiveId" clId="{7D530494-BC97-CB4D-ACFE-263AE6E7C719}" dt="2022-06-01T07:31:07.951" v="2651" actId="1076"/>
          <ac:cxnSpMkLst>
            <pc:docMk/>
            <pc:sldMk cId="2541859757" sldId="256"/>
            <ac:cxnSpMk id="124" creationId="{13EC42B9-1538-3332-9EF1-796ED56ECB31}"/>
          </ac:cxnSpMkLst>
        </pc:cxnChg>
        <pc:cxnChg chg="add mod">
          <ac:chgData name="Claus Kratzer" userId="436ab6d5c5e81b84" providerId="LiveId" clId="{7D530494-BC97-CB4D-ACFE-263AE6E7C719}" dt="2022-06-01T07:31:07.951" v="2651" actId="1076"/>
          <ac:cxnSpMkLst>
            <pc:docMk/>
            <pc:sldMk cId="2541859757" sldId="256"/>
            <ac:cxnSpMk id="128" creationId="{5304AC24-C818-A997-377E-456C876B2A8B}"/>
          </ac:cxnSpMkLst>
        </pc:cxnChg>
        <pc:cxnChg chg="add mod">
          <ac:chgData name="Claus Kratzer" userId="436ab6d5c5e81b84" providerId="LiveId" clId="{7D530494-BC97-CB4D-ACFE-263AE6E7C719}" dt="2022-06-01T07:31:07.951" v="2651" actId="1076"/>
          <ac:cxnSpMkLst>
            <pc:docMk/>
            <pc:sldMk cId="2541859757" sldId="256"/>
            <ac:cxnSpMk id="132" creationId="{08ACAD44-B2B3-3CFE-5221-38116DAB5102}"/>
          </ac:cxnSpMkLst>
        </pc:cxnChg>
        <pc:cxnChg chg="add mod">
          <ac:chgData name="Claus Kratzer" userId="436ab6d5c5e81b84" providerId="LiveId" clId="{7D530494-BC97-CB4D-ACFE-263AE6E7C719}" dt="2022-06-01T07:31:07.951" v="2651" actId="1076"/>
          <ac:cxnSpMkLst>
            <pc:docMk/>
            <pc:sldMk cId="2541859757" sldId="256"/>
            <ac:cxnSpMk id="136" creationId="{F068FD57-1682-49A6-8BF8-C4D43284B2CC}"/>
          </ac:cxnSpMkLst>
        </pc:cxnChg>
        <pc:cxnChg chg="add mod">
          <ac:chgData name="Claus Kratzer" userId="436ab6d5c5e81b84" providerId="LiveId" clId="{7D530494-BC97-CB4D-ACFE-263AE6E7C719}" dt="2022-06-01T17:50:15.972" v="3344" actId="208"/>
          <ac:cxnSpMkLst>
            <pc:docMk/>
            <pc:sldMk cId="2541859757" sldId="256"/>
            <ac:cxnSpMk id="143" creationId="{049FE097-796A-8270-0940-3F2F24710316}"/>
          </ac:cxnSpMkLst>
        </pc:cxnChg>
        <pc:cxnChg chg="add mod">
          <ac:chgData name="Claus Kratzer" userId="436ab6d5c5e81b84" providerId="LiveId" clId="{7D530494-BC97-CB4D-ACFE-263AE6E7C719}" dt="2022-06-01T17:50:15.972" v="3344" actId="208"/>
          <ac:cxnSpMkLst>
            <pc:docMk/>
            <pc:sldMk cId="2541859757" sldId="256"/>
            <ac:cxnSpMk id="147" creationId="{E3796D07-ED6D-9E42-A7B7-6DBA6BC36E5A}"/>
          </ac:cxnSpMkLst>
        </pc:cxnChg>
        <pc:cxnChg chg="add mod">
          <ac:chgData name="Claus Kratzer" userId="436ab6d5c5e81b84" providerId="LiveId" clId="{7D530494-BC97-CB4D-ACFE-263AE6E7C719}" dt="2022-06-01T17:50:15.972" v="3344" actId="208"/>
          <ac:cxnSpMkLst>
            <pc:docMk/>
            <pc:sldMk cId="2541859757" sldId="256"/>
            <ac:cxnSpMk id="151" creationId="{A1646353-B3B0-3F6E-FD62-A3AD3B610B53}"/>
          </ac:cxnSpMkLst>
        </pc:cxnChg>
        <pc:cxnChg chg="add mod">
          <ac:chgData name="Claus Kratzer" userId="436ab6d5c5e81b84" providerId="LiveId" clId="{7D530494-BC97-CB4D-ACFE-263AE6E7C719}" dt="2022-06-01T17:50:15.972" v="3344" actId="208"/>
          <ac:cxnSpMkLst>
            <pc:docMk/>
            <pc:sldMk cId="2541859757" sldId="256"/>
            <ac:cxnSpMk id="155" creationId="{8E6A8642-E2E1-4D6D-8993-CABE375117B5}"/>
          </ac:cxnSpMkLst>
        </pc:cxnChg>
        <pc:cxnChg chg="add mod">
          <ac:chgData name="Claus Kratzer" userId="436ab6d5c5e81b84" providerId="LiveId" clId="{7D530494-BC97-CB4D-ACFE-263AE6E7C719}" dt="2022-06-01T07:03:45.426" v="2270" actId="1076"/>
          <ac:cxnSpMkLst>
            <pc:docMk/>
            <pc:sldMk cId="2541859757" sldId="256"/>
            <ac:cxnSpMk id="162" creationId="{60552889-41DE-F368-C3DF-CD135AC96C9C}"/>
          </ac:cxnSpMkLst>
        </pc:cxnChg>
        <pc:cxnChg chg="add mod">
          <ac:chgData name="Claus Kratzer" userId="436ab6d5c5e81b84" providerId="LiveId" clId="{7D530494-BC97-CB4D-ACFE-263AE6E7C719}" dt="2022-06-01T07:29:18.895" v="2623" actId="1076"/>
          <ac:cxnSpMkLst>
            <pc:docMk/>
            <pc:sldMk cId="2541859757" sldId="256"/>
            <ac:cxnSpMk id="166" creationId="{BF10B54F-1165-9627-112F-7D12F9BC5689}"/>
          </ac:cxnSpMkLst>
        </pc:cxnChg>
        <pc:cxnChg chg="add mod">
          <ac:chgData name="Claus Kratzer" userId="436ab6d5c5e81b84" providerId="LiveId" clId="{7D530494-BC97-CB4D-ACFE-263AE6E7C719}" dt="2022-06-01T07:29:18.895" v="2623" actId="1076"/>
          <ac:cxnSpMkLst>
            <pc:docMk/>
            <pc:sldMk cId="2541859757" sldId="256"/>
            <ac:cxnSpMk id="170" creationId="{C7A5ADB3-E813-8A41-8731-E5D43992369E}"/>
          </ac:cxnSpMkLst>
        </pc:cxnChg>
        <pc:cxnChg chg="add mod">
          <ac:chgData name="Claus Kratzer" userId="436ab6d5c5e81b84" providerId="LiveId" clId="{7D530494-BC97-CB4D-ACFE-263AE6E7C719}" dt="2022-06-01T07:29:18.895" v="2623" actId="1076"/>
          <ac:cxnSpMkLst>
            <pc:docMk/>
            <pc:sldMk cId="2541859757" sldId="256"/>
            <ac:cxnSpMk id="174" creationId="{CFD4FB95-CE79-B93C-315B-BAF225A6B991}"/>
          </ac:cxnSpMkLst>
        </pc:cxnChg>
        <pc:cxnChg chg="add mod">
          <ac:chgData name="Claus Kratzer" userId="436ab6d5c5e81b84" providerId="LiveId" clId="{7D530494-BC97-CB4D-ACFE-263AE6E7C719}" dt="2022-06-01T07:28:49.244" v="2622" actId="1076"/>
          <ac:cxnSpMkLst>
            <pc:docMk/>
            <pc:sldMk cId="2541859757" sldId="256"/>
            <ac:cxnSpMk id="178" creationId="{3617DA49-4B2D-6D9C-7439-6A91F7294985}"/>
          </ac:cxnSpMkLst>
        </pc:cxnChg>
        <pc:cxnChg chg="add mod">
          <ac:chgData name="Claus Kratzer" userId="436ab6d5c5e81b84" providerId="LiveId" clId="{7D530494-BC97-CB4D-ACFE-263AE6E7C719}" dt="2022-06-03T14:00:05.473" v="3436" actId="1076"/>
          <ac:cxnSpMkLst>
            <pc:docMk/>
            <pc:sldMk cId="2541859757" sldId="256"/>
            <ac:cxnSpMk id="181" creationId="{FB9642D6-FC27-F8A5-2B6B-7EC2D4C1257E}"/>
          </ac:cxnSpMkLst>
        </pc:cxnChg>
        <pc:cxnChg chg="add del mod">
          <ac:chgData name="Claus Kratzer" userId="436ab6d5c5e81b84" providerId="LiveId" clId="{7D530494-BC97-CB4D-ACFE-263AE6E7C719}" dt="2022-06-01T07:27:46.606" v="2588" actId="478"/>
          <ac:cxnSpMkLst>
            <pc:docMk/>
            <pc:sldMk cId="2541859757" sldId="256"/>
            <ac:cxnSpMk id="182" creationId="{E96A6B72-4312-07A0-4C1D-96595146BC17}"/>
          </ac:cxnSpMkLst>
        </pc:cxnChg>
        <pc:cxnChg chg="add mod">
          <ac:chgData name="Claus Kratzer" userId="436ab6d5c5e81b84" providerId="LiveId" clId="{7D530494-BC97-CB4D-ACFE-263AE6E7C719}" dt="2022-06-01T07:28:49.244" v="2622" actId="1076"/>
          <ac:cxnSpMkLst>
            <pc:docMk/>
            <pc:sldMk cId="2541859757" sldId="256"/>
            <ac:cxnSpMk id="186" creationId="{770C4152-6F0B-7DED-7075-CE595ADE9326}"/>
          </ac:cxnSpMkLst>
        </pc:cxnChg>
        <pc:cxnChg chg="add mod">
          <ac:chgData name="Claus Kratzer" userId="436ab6d5c5e81b84" providerId="LiveId" clId="{7D530494-BC97-CB4D-ACFE-263AE6E7C719}" dt="2022-06-01T07:29:32.278" v="2625" actId="1076"/>
          <ac:cxnSpMkLst>
            <pc:docMk/>
            <pc:sldMk cId="2541859757" sldId="256"/>
            <ac:cxnSpMk id="190" creationId="{BAAC4428-427D-E565-126C-E9CE5FC67319}"/>
          </ac:cxnSpMkLst>
        </pc:cxnChg>
        <pc:cxnChg chg="add mod">
          <ac:chgData name="Claus Kratzer" userId="436ab6d5c5e81b84" providerId="LiveId" clId="{7D530494-BC97-CB4D-ACFE-263AE6E7C719}" dt="2022-06-01T07:30:08.944" v="2638" actId="1076"/>
          <ac:cxnSpMkLst>
            <pc:docMk/>
            <pc:sldMk cId="2541859757" sldId="256"/>
            <ac:cxnSpMk id="194" creationId="{3DB232F9-312C-9B47-FEED-C3D07400500C}"/>
          </ac:cxnSpMkLst>
        </pc:cxnChg>
        <pc:cxnChg chg="add mod">
          <ac:chgData name="Claus Kratzer" userId="436ab6d5c5e81b84" providerId="LiveId" clId="{7D530494-BC97-CB4D-ACFE-263AE6E7C719}" dt="2022-06-01T07:38:26.663" v="2956" actId="1076"/>
          <ac:cxnSpMkLst>
            <pc:docMk/>
            <pc:sldMk cId="2541859757" sldId="256"/>
            <ac:cxnSpMk id="210" creationId="{882CE7EB-7DEC-8DC5-CFC7-CDB16BEA4857}"/>
          </ac:cxnSpMkLst>
        </pc:cxnChg>
        <pc:cxnChg chg="add del mod">
          <ac:chgData name="Claus Kratzer" userId="436ab6d5c5e81b84" providerId="LiveId" clId="{7D530494-BC97-CB4D-ACFE-263AE6E7C719}" dt="2022-06-01T07:39:43.943" v="3005"/>
          <ac:cxnSpMkLst>
            <pc:docMk/>
            <pc:sldMk cId="2541859757" sldId="256"/>
            <ac:cxnSpMk id="214" creationId="{211D08CC-E2F6-E159-0A66-9D1304F886DD}"/>
          </ac:cxnSpMkLst>
        </pc:cxnChg>
        <pc:cxnChg chg="add mod">
          <ac:chgData name="Claus Kratzer" userId="436ab6d5c5e81b84" providerId="LiveId" clId="{7D530494-BC97-CB4D-ACFE-263AE6E7C719}" dt="2022-06-01T07:39:54.348" v="3009" actId="1076"/>
          <ac:cxnSpMkLst>
            <pc:docMk/>
            <pc:sldMk cId="2541859757" sldId="256"/>
            <ac:cxnSpMk id="218" creationId="{01B0EA3E-A6D3-E140-2CA2-E225FA02CE43}"/>
          </ac:cxnSpMkLst>
        </pc:cxnChg>
        <pc:cxnChg chg="add mod">
          <ac:chgData name="Claus Kratzer" userId="436ab6d5c5e81b84" providerId="LiveId" clId="{7D530494-BC97-CB4D-ACFE-263AE6E7C719}" dt="2022-06-01T07:41:22.012" v="3028" actId="1076"/>
          <ac:cxnSpMkLst>
            <pc:docMk/>
            <pc:sldMk cId="2541859757" sldId="256"/>
            <ac:cxnSpMk id="222" creationId="{FB1A788F-F007-BDD2-C7E4-1DA608C88F69}"/>
          </ac:cxnSpMkLst>
        </pc:cxnChg>
        <pc:cxnChg chg="add mod">
          <ac:chgData name="Claus Kratzer" userId="436ab6d5c5e81b84" providerId="LiveId" clId="{7D530494-BC97-CB4D-ACFE-263AE6E7C719}" dt="2022-06-01T12:47:32.259" v="3253" actId="14100"/>
          <ac:cxnSpMkLst>
            <pc:docMk/>
            <pc:sldMk cId="2541859757" sldId="256"/>
            <ac:cxnSpMk id="226" creationId="{E5737FA5-7672-7CD8-8D75-EB58D61B30E8}"/>
          </ac:cxnSpMkLst>
        </pc:cxnChg>
        <pc:cxnChg chg="add mod">
          <ac:chgData name="Claus Kratzer" userId="436ab6d5c5e81b84" providerId="LiveId" clId="{7D530494-BC97-CB4D-ACFE-263AE6E7C719}" dt="2022-06-01T12:48:34.268" v="3257" actId="208"/>
          <ac:cxnSpMkLst>
            <pc:docMk/>
            <pc:sldMk cId="2541859757" sldId="256"/>
            <ac:cxnSpMk id="231" creationId="{61189463-66EA-E567-790E-FFDE72783451}"/>
          </ac:cxnSpMkLst>
        </pc:cxnChg>
      </pc:sldChg>
      <pc:sldChg chg="addSp delSp modSp new del mod">
        <pc:chgData name="Claus Kratzer" userId="436ab6d5c5e81b84" providerId="LiveId" clId="{7D530494-BC97-CB4D-ACFE-263AE6E7C719}" dt="2022-06-01T07:46:40.547" v="3128" actId="2696"/>
        <pc:sldMkLst>
          <pc:docMk/>
          <pc:sldMk cId="372983272" sldId="257"/>
        </pc:sldMkLst>
        <pc:spChg chg="del">
          <ac:chgData name="Claus Kratzer" userId="436ab6d5c5e81b84" providerId="LiveId" clId="{7D530494-BC97-CB4D-ACFE-263AE6E7C719}" dt="2022-05-31T19:07:46.259" v="1714" actId="478"/>
          <ac:spMkLst>
            <pc:docMk/>
            <pc:sldMk cId="372983272" sldId="257"/>
            <ac:spMk id="2" creationId="{A976C2A9-8C37-0C0B-CE72-663F4DBD6A66}"/>
          </ac:spMkLst>
        </pc:spChg>
        <pc:spChg chg="del">
          <ac:chgData name="Claus Kratzer" userId="436ab6d5c5e81b84" providerId="LiveId" clId="{7D530494-BC97-CB4D-ACFE-263AE6E7C719}" dt="2022-05-31T19:07:46.259" v="1714" actId="478"/>
          <ac:spMkLst>
            <pc:docMk/>
            <pc:sldMk cId="372983272" sldId="257"/>
            <ac:spMk id="3" creationId="{FB443B5C-5E35-F3F5-5937-B3831CBA9CE4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5" creationId="{662DD567-E9EC-B00E-84B8-63B1F29B14FB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7" creationId="{08F3013C-C5A3-403A-9CB3-094C16CDEB42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8" creationId="{A5BD7376-DF6C-E17E-665A-858F5B863BD0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9" creationId="{1ADD483B-09B1-A110-6DAD-B1124B61936B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11" creationId="{F45493A3-F67B-7229-399C-E4598353C9B8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12" creationId="{87FBC1A3-9D1E-50C2-7809-236F95473DFA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13" creationId="{808C7266-6D83-8067-FB13-804B9438816B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15" creationId="{A8155238-1B4D-B098-6379-775CB43C8D2D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16" creationId="{2432DD07-6F62-8AA3-2DAC-D44F8C5B88DA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17" creationId="{EB88CAA0-CAA5-41B2-FBD5-AD527B3F27D2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19" creationId="{F9841C21-7BD6-54A5-544D-39D59183173F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20" creationId="{74B089D3-238C-3FFC-D32E-4FE997EA239F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21" creationId="{8516BC44-34F5-063C-4E15-7513684DAEAE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23" creationId="{D98B378D-DDC1-F2AE-1991-C404834077A6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24" creationId="{0BAFDDB1-C822-7E93-BBA7-9CF3454074E3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25" creationId="{3954AA5E-37F4-FE1E-AF79-44612C1C0DBE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27" creationId="{541850B1-79E2-03F3-D826-1382FDEE1FC1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28" creationId="{1D64A639-05E0-19B6-EFAA-F7975AF50514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29" creationId="{0AA3AAC7-011B-9754-23E6-44D35E82A1C8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31" creationId="{55FA5516-D543-6BD4-AF68-D595F2FC7A54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32" creationId="{E3257CCB-D18B-B439-B2F6-632214835D24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33" creationId="{34C9AAFF-35E5-00CB-B632-28CB1B48F379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35" creationId="{55EC8B4E-2DFF-62F7-FACF-5ED24C36B496}"/>
          </ac:spMkLst>
        </pc:spChg>
        <pc:spChg chg="mod topLvl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36" creationId="{6528CC27-4EBD-4CC7-E6A6-CE31F46934B8}"/>
          </ac:spMkLst>
        </pc:spChg>
        <pc:spChg chg="mod">
          <ac:chgData name="Claus Kratzer" userId="436ab6d5c5e81b84" providerId="LiveId" clId="{7D530494-BC97-CB4D-ACFE-263AE6E7C719}" dt="2022-06-01T06:38:16.177" v="1930"/>
          <ac:spMkLst>
            <pc:docMk/>
            <pc:sldMk cId="372983272" sldId="257"/>
            <ac:spMk id="39" creationId="{7925F1F1-EBCD-9649-9BD7-BAE7D235825D}"/>
          </ac:spMkLst>
        </pc:spChg>
        <pc:grpChg chg="add del mod">
          <ac:chgData name="Claus Kratzer" userId="436ab6d5c5e81b84" providerId="LiveId" clId="{7D530494-BC97-CB4D-ACFE-263AE6E7C719}" dt="2022-05-31T19:08:22.075" v="1722" actId="165"/>
          <ac:grpSpMkLst>
            <pc:docMk/>
            <pc:sldMk cId="372983272" sldId="257"/>
            <ac:grpSpMk id="4" creationId="{418411D1-5C7F-81F6-09D6-8C054A1EB051}"/>
          </ac:grpSpMkLst>
        </pc:grpChg>
        <pc:grpChg chg="add mod">
          <ac:chgData name="Claus Kratzer" userId="436ab6d5c5e81b84" providerId="LiveId" clId="{7D530494-BC97-CB4D-ACFE-263AE6E7C719}" dt="2022-06-01T06:38:16.177" v="1930"/>
          <ac:grpSpMkLst>
            <pc:docMk/>
            <pc:sldMk cId="372983272" sldId="257"/>
            <ac:grpSpMk id="37" creationId="{90D34E6A-2E38-86F1-7B80-ECAF83D4623B}"/>
          </ac:grpSpMkLst>
        </pc:grpChg>
        <pc:picChg chg="mod">
          <ac:chgData name="Claus Kratzer" userId="436ab6d5c5e81b84" providerId="LiveId" clId="{7D530494-BC97-CB4D-ACFE-263AE6E7C719}" dt="2022-06-01T06:38:16.177" v="1930"/>
          <ac:picMkLst>
            <pc:docMk/>
            <pc:sldMk cId="372983272" sldId="257"/>
            <ac:picMk id="38" creationId="{C8655503-AA97-CC9A-674A-8FA7BCA82A6D}"/>
          </ac:picMkLst>
        </pc:picChg>
        <pc:cxnChg chg="mod topLvl">
          <ac:chgData name="Claus Kratzer" userId="436ab6d5c5e81b84" providerId="LiveId" clId="{7D530494-BC97-CB4D-ACFE-263AE6E7C719}" dt="2022-06-01T06:38:16.177" v="1930"/>
          <ac:cxnSpMkLst>
            <pc:docMk/>
            <pc:sldMk cId="372983272" sldId="257"/>
            <ac:cxnSpMk id="6" creationId="{C00CB4B8-8C91-EE3E-C4A4-49F8AD6B9D4D}"/>
          </ac:cxnSpMkLst>
        </pc:cxnChg>
        <pc:cxnChg chg="mod topLvl">
          <ac:chgData name="Claus Kratzer" userId="436ab6d5c5e81b84" providerId="LiveId" clId="{7D530494-BC97-CB4D-ACFE-263AE6E7C719}" dt="2022-06-01T06:38:16.177" v="1930"/>
          <ac:cxnSpMkLst>
            <pc:docMk/>
            <pc:sldMk cId="372983272" sldId="257"/>
            <ac:cxnSpMk id="10" creationId="{30DA26F9-EF7A-90C2-5C9D-5826BA84DEC7}"/>
          </ac:cxnSpMkLst>
        </pc:cxnChg>
        <pc:cxnChg chg="mod topLvl">
          <ac:chgData name="Claus Kratzer" userId="436ab6d5c5e81b84" providerId="LiveId" clId="{7D530494-BC97-CB4D-ACFE-263AE6E7C719}" dt="2022-06-01T06:38:16.177" v="1930"/>
          <ac:cxnSpMkLst>
            <pc:docMk/>
            <pc:sldMk cId="372983272" sldId="257"/>
            <ac:cxnSpMk id="14" creationId="{A699FC44-F5A4-C435-FB63-C72F9CA3C1B9}"/>
          </ac:cxnSpMkLst>
        </pc:cxnChg>
        <pc:cxnChg chg="mod topLvl">
          <ac:chgData name="Claus Kratzer" userId="436ab6d5c5e81b84" providerId="LiveId" clId="{7D530494-BC97-CB4D-ACFE-263AE6E7C719}" dt="2022-06-01T06:38:16.177" v="1930"/>
          <ac:cxnSpMkLst>
            <pc:docMk/>
            <pc:sldMk cId="372983272" sldId="257"/>
            <ac:cxnSpMk id="18" creationId="{7441AF54-FDFE-64EB-FDDC-A479DC1C2A6B}"/>
          </ac:cxnSpMkLst>
        </pc:cxnChg>
        <pc:cxnChg chg="mod topLvl">
          <ac:chgData name="Claus Kratzer" userId="436ab6d5c5e81b84" providerId="LiveId" clId="{7D530494-BC97-CB4D-ACFE-263AE6E7C719}" dt="2022-06-01T06:38:16.177" v="1930"/>
          <ac:cxnSpMkLst>
            <pc:docMk/>
            <pc:sldMk cId="372983272" sldId="257"/>
            <ac:cxnSpMk id="22" creationId="{88A4FBFA-C069-529D-D5DA-45B5A197B46B}"/>
          </ac:cxnSpMkLst>
        </pc:cxnChg>
        <pc:cxnChg chg="mod topLvl">
          <ac:chgData name="Claus Kratzer" userId="436ab6d5c5e81b84" providerId="LiveId" clId="{7D530494-BC97-CB4D-ACFE-263AE6E7C719}" dt="2022-06-01T06:38:16.177" v="1930"/>
          <ac:cxnSpMkLst>
            <pc:docMk/>
            <pc:sldMk cId="372983272" sldId="257"/>
            <ac:cxnSpMk id="26" creationId="{6C795DC2-B569-04EB-9C3E-B82F402324A1}"/>
          </ac:cxnSpMkLst>
        </pc:cxnChg>
        <pc:cxnChg chg="mod topLvl">
          <ac:chgData name="Claus Kratzer" userId="436ab6d5c5e81b84" providerId="LiveId" clId="{7D530494-BC97-CB4D-ACFE-263AE6E7C719}" dt="2022-06-01T06:38:16.177" v="1930"/>
          <ac:cxnSpMkLst>
            <pc:docMk/>
            <pc:sldMk cId="372983272" sldId="257"/>
            <ac:cxnSpMk id="30" creationId="{9C411899-DBD3-4C38-3326-5A0EE5A8A9DF}"/>
          </ac:cxnSpMkLst>
        </pc:cxnChg>
        <pc:cxnChg chg="mod topLvl">
          <ac:chgData name="Claus Kratzer" userId="436ab6d5c5e81b84" providerId="LiveId" clId="{7D530494-BC97-CB4D-ACFE-263AE6E7C719}" dt="2022-06-01T06:38:16.177" v="1930"/>
          <ac:cxnSpMkLst>
            <pc:docMk/>
            <pc:sldMk cId="372983272" sldId="257"/>
            <ac:cxnSpMk id="34" creationId="{0C64C717-B4AC-BA1E-EAD2-DC57B17B0FE0}"/>
          </ac:cxnSpMkLst>
        </pc:cxnChg>
      </pc:sldChg>
      <pc:sldChg chg="addSp delSp modSp new mod">
        <pc:chgData name="Claus Kratzer" userId="436ab6d5c5e81b84" providerId="LiveId" clId="{7D530494-BC97-CB4D-ACFE-263AE6E7C719}" dt="2022-06-08T11:38:16.013" v="5388" actId="571"/>
        <pc:sldMkLst>
          <pc:docMk/>
          <pc:sldMk cId="1411361278" sldId="257"/>
        </pc:sldMkLst>
        <pc:spChg chg="del">
          <ac:chgData name="Claus Kratzer" userId="436ab6d5c5e81b84" providerId="LiveId" clId="{7D530494-BC97-CB4D-ACFE-263AE6E7C719}" dt="2022-06-07T18:30:08.703" v="3646" actId="478"/>
          <ac:spMkLst>
            <pc:docMk/>
            <pc:sldMk cId="1411361278" sldId="257"/>
            <ac:spMk id="2" creationId="{898FBF95-1FFE-9E83-FB95-0FB9D6F149E4}"/>
          </ac:spMkLst>
        </pc:spChg>
        <pc:spChg chg="add del mod">
          <ac:chgData name="Claus Kratzer" userId="436ab6d5c5e81b84" providerId="LiveId" clId="{7D530494-BC97-CB4D-ACFE-263AE6E7C719}" dt="2022-06-08T07:44:20.323" v="4448" actId="478"/>
          <ac:spMkLst>
            <pc:docMk/>
            <pc:sldMk cId="1411361278" sldId="257"/>
            <ac:spMk id="2" creationId="{B2F1DD8D-9062-D6D2-7F97-41EDA3727E3F}"/>
          </ac:spMkLst>
        </pc:spChg>
        <pc:spChg chg="del">
          <ac:chgData name="Claus Kratzer" userId="436ab6d5c5e81b84" providerId="LiveId" clId="{7D530494-BC97-CB4D-ACFE-263AE6E7C719}" dt="2022-06-07T18:30:08.703" v="3646" actId="478"/>
          <ac:spMkLst>
            <pc:docMk/>
            <pc:sldMk cId="1411361278" sldId="257"/>
            <ac:spMk id="3" creationId="{0B7DB0F7-81C5-819A-FB4B-ADB29D869D64}"/>
          </ac:spMkLst>
        </pc:spChg>
        <pc:spChg chg="add del mod">
          <ac:chgData name="Claus Kratzer" userId="436ab6d5c5e81b84" providerId="LiveId" clId="{7D530494-BC97-CB4D-ACFE-263AE6E7C719}" dt="2022-06-08T07:19:51.683" v="4067"/>
          <ac:spMkLst>
            <pc:docMk/>
            <pc:sldMk cId="1411361278" sldId="257"/>
            <ac:spMk id="3" creationId="{479B24A3-7BC1-67BA-04EC-79499A0861D2}"/>
          </ac:spMkLst>
        </pc:spChg>
        <pc:spChg chg="add mod">
          <ac:chgData name="Claus Kratzer" userId="436ab6d5c5e81b84" providerId="LiveId" clId="{7D530494-BC97-CB4D-ACFE-263AE6E7C719}" dt="2022-06-07T18:30:24.839" v="3683" actId="14100"/>
          <ac:spMkLst>
            <pc:docMk/>
            <pc:sldMk cId="1411361278" sldId="257"/>
            <ac:spMk id="4" creationId="{E32C41D7-20D4-AF48-8A89-EA087D5BECAA}"/>
          </ac:spMkLst>
        </pc:spChg>
        <pc:spChg chg="add del mod">
          <ac:chgData name="Claus Kratzer" userId="436ab6d5c5e81b84" providerId="LiveId" clId="{7D530494-BC97-CB4D-ACFE-263AE6E7C719}" dt="2022-06-07T18:30:50.842" v="3686" actId="478"/>
          <ac:spMkLst>
            <pc:docMk/>
            <pc:sldMk cId="1411361278" sldId="257"/>
            <ac:spMk id="5" creationId="{159AF370-8942-BE22-08CC-7E224AADF54D}"/>
          </ac:spMkLst>
        </pc:spChg>
        <pc:spChg chg="add del mod">
          <ac:chgData name="Claus Kratzer" userId="436ab6d5c5e81b84" providerId="LiveId" clId="{7D530494-BC97-CB4D-ACFE-263AE6E7C719}" dt="2022-06-07T18:31:01.769" v="3689" actId="478"/>
          <ac:spMkLst>
            <pc:docMk/>
            <pc:sldMk cId="1411361278" sldId="257"/>
            <ac:spMk id="6" creationId="{E4EAA7CE-84D8-DC2C-B6F3-5DE2E398A15E}"/>
          </ac:spMkLst>
        </pc:spChg>
        <pc:spChg chg="add mod topLvl">
          <ac:chgData name="Claus Kratzer" userId="436ab6d5c5e81b84" providerId="LiveId" clId="{7D530494-BC97-CB4D-ACFE-263AE6E7C719}" dt="2022-06-08T07:29:44.066" v="4282" actId="207"/>
          <ac:spMkLst>
            <pc:docMk/>
            <pc:sldMk cId="1411361278" sldId="257"/>
            <ac:spMk id="7" creationId="{BFBE0347-F1E4-A008-28A9-9BFD575F7004}"/>
          </ac:spMkLst>
        </pc:spChg>
        <pc:spChg chg="add del mod">
          <ac:chgData name="Claus Kratzer" userId="436ab6d5c5e81b84" providerId="LiveId" clId="{7D530494-BC97-CB4D-ACFE-263AE6E7C719}" dt="2022-06-07T18:31:01.769" v="3689" actId="478"/>
          <ac:spMkLst>
            <pc:docMk/>
            <pc:sldMk cId="1411361278" sldId="257"/>
            <ac:spMk id="8" creationId="{5EC1E3DA-F886-8570-0A0E-F74F1A56D174}"/>
          </ac:spMkLst>
        </pc:spChg>
        <pc:spChg chg="add del mod">
          <ac:chgData name="Claus Kratzer" userId="436ab6d5c5e81b84" providerId="LiveId" clId="{7D530494-BC97-CB4D-ACFE-263AE6E7C719}" dt="2022-06-08T07:22:50.258" v="4116"/>
          <ac:spMkLst>
            <pc:docMk/>
            <pc:sldMk cId="1411361278" sldId="257"/>
            <ac:spMk id="8" creationId="{C32608A4-EB78-E38E-2C2E-2DF260B01616}"/>
          </ac:spMkLst>
        </pc:spChg>
        <pc:spChg chg="add mod topLvl">
          <ac:chgData name="Claus Kratzer" userId="436ab6d5c5e81b84" providerId="LiveId" clId="{7D530494-BC97-CB4D-ACFE-263AE6E7C719}" dt="2022-06-08T07:29:57.188" v="4283" actId="208"/>
          <ac:spMkLst>
            <pc:docMk/>
            <pc:sldMk cId="1411361278" sldId="257"/>
            <ac:spMk id="9" creationId="{21AC7EE0-F521-3271-404C-3E04032EA6D7}"/>
          </ac:spMkLst>
        </pc:spChg>
        <pc:spChg chg="add del mod">
          <ac:chgData name="Claus Kratzer" userId="436ab6d5c5e81b84" providerId="LiveId" clId="{7D530494-BC97-CB4D-ACFE-263AE6E7C719}" dt="2022-06-07T18:31:01.769" v="3689" actId="478"/>
          <ac:spMkLst>
            <pc:docMk/>
            <pc:sldMk cId="1411361278" sldId="257"/>
            <ac:spMk id="9" creationId="{DD0E9D9E-CADF-D393-13E7-9E749DB23320}"/>
          </ac:spMkLst>
        </pc:spChg>
        <pc:spChg chg="add mod">
          <ac:chgData name="Claus Kratzer" userId="436ab6d5c5e81b84" providerId="LiveId" clId="{7D530494-BC97-CB4D-ACFE-263AE6E7C719}" dt="2022-06-08T11:27:30.810" v="5019" actId="1076"/>
          <ac:spMkLst>
            <pc:docMk/>
            <pc:sldMk cId="1411361278" sldId="257"/>
            <ac:spMk id="10" creationId="{D23CA0DA-F37E-73F8-BE1B-C3E2909C066B}"/>
          </ac:spMkLst>
        </pc:spChg>
        <pc:spChg chg="add del">
          <ac:chgData name="Claus Kratzer" userId="436ab6d5c5e81b84" providerId="LiveId" clId="{7D530494-BC97-CB4D-ACFE-263AE6E7C719}" dt="2022-06-07T18:31:54.141" v="3752" actId="478"/>
          <ac:spMkLst>
            <pc:docMk/>
            <pc:sldMk cId="1411361278" sldId="257"/>
            <ac:spMk id="11" creationId="{43F3C45B-D212-4816-99E9-E669BB62A6CD}"/>
          </ac:spMkLst>
        </pc:spChg>
        <pc:spChg chg="add del mod topLvl">
          <ac:chgData name="Claus Kratzer" userId="436ab6d5c5e81b84" providerId="LiveId" clId="{7D530494-BC97-CB4D-ACFE-263AE6E7C719}" dt="2022-06-08T11:34:56.590" v="5356" actId="478"/>
          <ac:spMkLst>
            <pc:docMk/>
            <pc:sldMk cId="1411361278" sldId="257"/>
            <ac:spMk id="11" creationId="{EA38B88D-F854-2239-A8CF-20FD6D355D8D}"/>
          </ac:spMkLst>
        </pc:spChg>
        <pc:spChg chg="add mod topLvl">
          <ac:chgData name="Claus Kratzer" userId="436ab6d5c5e81b84" providerId="LiveId" clId="{7D530494-BC97-CB4D-ACFE-263AE6E7C719}" dt="2022-06-08T07:29:57.188" v="4283" actId="208"/>
          <ac:spMkLst>
            <pc:docMk/>
            <pc:sldMk cId="1411361278" sldId="257"/>
            <ac:spMk id="12" creationId="{28EA7CC8-C9D4-529C-CFC8-D13E7FA240B2}"/>
          </ac:spMkLst>
        </pc:spChg>
        <pc:spChg chg="add mod topLvl">
          <ac:chgData name="Claus Kratzer" userId="436ab6d5c5e81b84" providerId="LiveId" clId="{7D530494-BC97-CB4D-ACFE-263AE6E7C719}" dt="2022-06-08T07:29:57.188" v="4283" actId="208"/>
          <ac:spMkLst>
            <pc:docMk/>
            <pc:sldMk cId="1411361278" sldId="257"/>
            <ac:spMk id="13" creationId="{AA615A8F-F587-46AE-C940-D22AC27FFE6B}"/>
          </ac:spMkLst>
        </pc:spChg>
        <pc:spChg chg="add mod topLvl">
          <ac:chgData name="Claus Kratzer" userId="436ab6d5c5e81b84" providerId="LiveId" clId="{7D530494-BC97-CB4D-ACFE-263AE6E7C719}" dt="2022-06-08T07:29:57.188" v="4283" actId="208"/>
          <ac:spMkLst>
            <pc:docMk/>
            <pc:sldMk cId="1411361278" sldId="257"/>
            <ac:spMk id="14" creationId="{3F4C0C00-64D1-1C10-E69E-1022688AC3BB}"/>
          </ac:spMkLst>
        </pc:spChg>
        <pc:spChg chg="add mod topLvl">
          <ac:chgData name="Claus Kratzer" userId="436ab6d5c5e81b84" providerId="LiveId" clId="{7D530494-BC97-CB4D-ACFE-263AE6E7C719}" dt="2022-06-08T07:29:57.188" v="4283" actId="208"/>
          <ac:spMkLst>
            <pc:docMk/>
            <pc:sldMk cId="1411361278" sldId="257"/>
            <ac:spMk id="15" creationId="{F587247F-00AA-BD07-08C2-878107316BA3}"/>
          </ac:spMkLst>
        </pc:spChg>
        <pc:spChg chg="add mod topLvl">
          <ac:chgData name="Claus Kratzer" userId="436ab6d5c5e81b84" providerId="LiveId" clId="{7D530494-BC97-CB4D-ACFE-263AE6E7C719}" dt="2022-06-08T07:29:57.188" v="4283" actId="208"/>
          <ac:spMkLst>
            <pc:docMk/>
            <pc:sldMk cId="1411361278" sldId="257"/>
            <ac:spMk id="16" creationId="{BCA966ED-13E9-50C9-E096-4443C72B6A7F}"/>
          </ac:spMkLst>
        </pc:spChg>
        <pc:spChg chg="add mod topLvl">
          <ac:chgData name="Claus Kratzer" userId="436ab6d5c5e81b84" providerId="LiveId" clId="{7D530494-BC97-CB4D-ACFE-263AE6E7C719}" dt="2022-06-08T07:29:57.188" v="4283" actId="208"/>
          <ac:spMkLst>
            <pc:docMk/>
            <pc:sldMk cId="1411361278" sldId="257"/>
            <ac:spMk id="17" creationId="{C307DE65-68FE-48B8-75ED-592C7210D8B7}"/>
          </ac:spMkLst>
        </pc:spChg>
        <pc:spChg chg="add mod topLvl">
          <ac:chgData name="Claus Kratzer" userId="436ab6d5c5e81b84" providerId="LiveId" clId="{7D530494-BC97-CB4D-ACFE-263AE6E7C719}" dt="2022-06-08T07:29:19.187" v="4277" actId="165"/>
          <ac:spMkLst>
            <pc:docMk/>
            <pc:sldMk cId="1411361278" sldId="257"/>
            <ac:spMk id="18" creationId="{AA5818F3-AC8F-FFBE-A006-3FE5E1697262}"/>
          </ac:spMkLst>
        </pc:spChg>
        <pc:spChg chg="add mod topLvl">
          <ac:chgData name="Claus Kratzer" userId="436ab6d5c5e81b84" providerId="LiveId" clId="{7D530494-BC97-CB4D-ACFE-263AE6E7C719}" dt="2022-06-08T07:29:12.999" v="4276" actId="165"/>
          <ac:spMkLst>
            <pc:docMk/>
            <pc:sldMk cId="1411361278" sldId="257"/>
            <ac:spMk id="19" creationId="{C61F266B-B6E4-5931-AA60-ED78088DB23B}"/>
          </ac:spMkLst>
        </pc:spChg>
        <pc:spChg chg="add mod topLvl">
          <ac:chgData name="Claus Kratzer" userId="436ab6d5c5e81b84" providerId="LiveId" clId="{7D530494-BC97-CB4D-ACFE-263AE6E7C719}" dt="2022-06-08T07:24:59.918" v="4138" actId="165"/>
          <ac:spMkLst>
            <pc:docMk/>
            <pc:sldMk cId="1411361278" sldId="257"/>
            <ac:spMk id="20" creationId="{45BBB5F6-7E7F-C434-F64C-3C7C1AC3D7F0}"/>
          </ac:spMkLst>
        </pc:spChg>
        <pc:spChg chg="add del mod">
          <ac:chgData name="Claus Kratzer" userId="436ab6d5c5e81b84" providerId="LiveId" clId="{7D530494-BC97-CB4D-ACFE-263AE6E7C719}" dt="2022-06-08T07:23:12.491" v="4121"/>
          <ac:spMkLst>
            <pc:docMk/>
            <pc:sldMk cId="1411361278" sldId="257"/>
            <ac:spMk id="21" creationId="{82A2FFF7-BE81-E28A-D380-9C61AD220549}"/>
          </ac:spMkLst>
        </pc:spChg>
        <pc:spChg chg="add mod">
          <ac:chgData name="Claus Kratzer" userId="436ab6d5c5e81b84" providerId="LiveId" clId="{7D530494-BC97-CB4D-ACFE-263AE6E7C719}" dt="2022-06-08T07:30:16.116" v="4286" actId="208"/>
          <ac:spMkLst>
            <pc:docMk/>
            <pc:sldMk cId="1411361278" sldId="257"/>
            <ac:spMk id="25" creationId="{D06BF042-25B1-DA22-F08C-3A884AF38344}"/>
          </ac:spMkLst>
        </pc:spChg>
        <pc:spChg chg="add mod">
          <ac:chgData name="Claus Kratzer" userId="436ab6d5c5e81b84" providerId="LiveId" clId="{7D530494-BC97-CB4D-ACFE-263AE6E7C719}" dt="2022-06-08T07:45:33.332" v="4489" actId="20577"/>
          <ac:spMkLst>
            <pc:docMk/>
            <pc:sldMk cId="1411361278" sldId="257"/>
            <ac:spMk id="33" creationId="{31499DF1-C640-BECB-3E15-5800D3C5ABA0}"/>
          </ac:spMkLst>
        </pc:spChg>
        <pc:spChg chg="mod">
          <ac:chgData name="Claus Kratzer" userId="436ab6d5c5e81b84" providerId="LiveId" clId="{7D530494-BC97-CB4D-ACFE-263AE6E7C719}" dt="2022-06-08T07:28:48.469" v="4274"/>
          <ac:spMkLst>
            <pc:docMk/>
            <pc:sldMk cId="1411361278" sldId="257"/>
            <ac:spMk id="36" creationId="{91BEC699-47A3-5521-00D7-18BF86BC3512}"/>
          </ac:spMkLst>
        </pc:spChg>
        <pc:spChg chg="mod">
          <ac:chgData name="Claus Kratzer" userId="436ab6d5c5e81b84" providerId="LiveId" clId="{7D530494-BC97-CB4D-ACFE-263AE6E7C719}" dt="2022-06-08T07:28:48.469" v="4274"/>
          <ac:spMkLst>
            <pc:docMk/>
            <pc:sldMk cId="1411361278" sldId="257"/>
            <ac:spMk id="37" creationId="{F31692F7-382B-F2C4-D7DD-F4751DD0CA21}"/>
          </ac:spMkLst>
        </pc:spChg>
        <pc:spChg chg="mod">
          <ac:chgData name="Claus Kratzer" userId="436ab6d5c5e81b84" providerId="LiveId" clId="{7D530494-BC97-CB4D-ACFE-263AE6E7C719}" dt="2022-06-08T07:28:48.469" v="4274"/>
          <ac:spMkLst>
            <pc:docMk/>
            <pc:sldMk cId="1411361278" sldId="257"/>
            <ac:spMk id="38" creationId="{4399DEC8-E9EE-F7CF-24BE-99BB15525C71}"/>
          </ac:spMkLst>
        </pc:spChg>
        <pc:spChg chg="mod">
          <ac:chgData name="Claus Kratzer" userId="436ab6d5c5e81b84" providerId="LiveId" clId="{7D530494-BC97-CB4D-ACFE-263AE6E7C719}" dt="2022-06-08T07:28:48.469" v="4274"/>
          <ac:spMkLst>
            <pc:docMk/>
            <pc:sldMk cId="1411361278" sldId="257"/>
            <ac:spMk id="39" creationId="{D8EB8C58-D19B-D605-3FE3-B0DABE54F5A6}"/>
          </ac:spMkLst>
        </pc:spChg>
        <pc:spChg chg="mod">
          <ac:chgData name="Claus Kratzer" userId="436ab6d5c5e81b84" providerId="LiveId" clId="{7D530494-BC97-CB4D-ACFE-263AE6E7C719}" dt="2022-06-08T07:28:48.469" v="4274"/>
          <ac:spMkLst>
            <pc:docMk/>
            <pc:sldMk cId="1411361278" sldId="257"/>
            <ac:spMk id="41" creationId="{C114F685-8E57-EB7B-E30F-54F2243B5FB2}"/>
          </ac:spMkLst>
        </pc:spChg>
        <pc:spChg chg="mod">
          <ac:chgData name="Claus Kratzer" userId="436ab6d5c5e81b84" providerId="LiveId" clId="{7D530494-BC97-CB4D-ACFE-263AE6E7C719}" dt="2022-06-08T07:28:48.469" v="4274"/>
          <ac:spMkLst>
            <pc:docMk/>
            <pc:sldMk cId="1411361278" sldId="257"/>
            <ac:spMk id="42" creationId="{7D29FF12-3C06-4552-BED0-991E58DF0A9A}"/>
          </ac:spMkLst>
        </pc:spChg>
        <pc:spChg chg="mod">
          <ac:chgData name="Claus Kratzer" userId="436ab6d5c5e81b84" providerId="LiveId" clId="{7D530494-BC97-CB4D-ACFE-263AE6E7C719}" dt="2022-06-08T07:28:48.469" v="4274"/>
          <ac:spMkLst>
            <pc:docMk/>
            <pc:sldMk cId="1411361278" sldId="257"/>
            <ac:spMk id="43" creationId="{AB23C434-FEDB-A166-4E61-D9076773D6A9}"/>
          </ac:spMkLst>
        </pc:spChg>
        <pc:spChg chg="mod">
          <ac:chgData name="Claus Kratzer" userId="436ab6d5c5e81b84" providerId="LiveId" clId="{7D530494-BC97-CB4D-ACFE-263AE6E7C719}" dt="2022-06-08T07:28:48.469" v="4274"/>
          <ac:spMkLst>
            <pc:docMk/>
            <pc:sldMk cId="1411361278" sldId="257"/>
            <ac:spMk id="44" creationId="{B2BEAF85-2C71-7A77-9469-7B04E92F0ED2}"/>
          </ac:spMkLst>
        </pc:spChg>
        <pc:spChg chg="add del mod">
          <ac:chgData name="Claus Kratzer" userId="436ab6d5c5e81b84" providerId="LiveId" clId="{7D530494-BC97-CB4D-ACFE-263AE6E7C719}" dt="2022-06-08T07:31:36.796" v="4311" actId="478"/>
          <ac:spMkLst>
            <pc:docMk/>
            <pc:sldMk cId="1411361278" sldId="257"/>
            <ac:spMk id="45" creationId="{7BEF47E6-4FC5-B717-306D-C803E89E3F1C}"/>
          </ac:spMkLst>
        </pc:spChg>
        <pc:spChg chg="add del mod">
          <ac:chgData name="Claus Kratzer" userId="436ab6d5c5e81b84" providerId="LiveId" clId="{7D530494-BC97-CB4D-ACFE-263AE6E7C719}" dt="2022-06-08T07:31:36.796" v="4311" actId="478"/>
          <ac:spMkLst>
            <pc:docMk/>
            <pc:sldMk cId="1411361278" sldId="257"/>
            <ac:spMk id="46" creationId="{37F63989-9E3A-8C14-934F-A3679DAF8117}"/>
          </ac:spMkLst>
        </pc:spChg>
        <pc:spChg chg="add del mod">
          <ac:chgData name="Claus Kratzer" userId="436ab6d5c5e81b84" providerId="LiveId" clId="{7D530494-BC97-CB4D-ACFE-263AE6E7C719}" dt="2022-06-08T07:31:36.796" v="4311" actId="478"/>
          <ac:spMkLst>
            <pc:docMk/>
            <pc:sldMk cId="1411361278" sldId="257"/>
            <ac:spMk id="47" creationId="{48D64DA4-674D-E19B-2A64-4F7A2A378F4B}"/>
          </ac:spMkLst>
        </pc:spChg>
        <pc:spChg chg="add del mod">
          <ac:chgData name="Claus Kratzer" userId="436ab6d5c5e81b84" providerId="LiveId" clId="{7D530494-BC97-CB4D-ACFE-263AE6E7C719}" dt="2022-06-08T07:31:36.796" v="4311" actId="478"/>
          <ac:spMkLst>
            <pc:docMk/>
            <pc:sldMk cId="1411361278" sldId="257"/>
            <ac:spMk id="48" creationId="{FE88CAD2-8F64-3595-7705-DD0BC3998A85}"/>
          </ac:spMkLst>
        </pc:spChg>
        <pc:spChg chg="add del mod">
          <ac:chgData name="Claus Kratzer" userId="436ab6d5c5e81b84" providerId="LiveId" clId="{7D530494-BC97-CB4D-ACFE-263AE6E7C719}" dt="2022-06-08T07:30:23.553" v="4287" actId="478"/>
          <ac:spMkLst>
            <pc:docMk/>
            <pc:sldMk cId="1411361278" sldId="257"/>
            <ac:spMk id="49" creationId="{F9C39E03-97F4-6243-1067-4638FA8E0E06}"/>
          </ac:spMkLst>
        </pc:spChg>
        <pc:spChg chg="add mod">
          <ac:chgData name="Claus Kratzer" userId="436ab6d5c5e81b84" providerId="LiveId" clId="{7D530494-BC97-CB4D-ACFE-263AE6E7C719}" dt="2022-06-08T11:30:21.902" v="5191" actId="20577"/>
          <ac:spMkLst>
            <pc:docMk/>
            <pc:sldMk cId="1411361278" sldId="257"/>
            <ac:spMk id="51" creationId="{48D68B51-6F94-80DD-F493-92B64EE407FB}"/>
          </ac:spMkLst>
        </pc:spChg>
        <pc:spChg chg="add mod">
          <ac:chgData name="Claus Kratzer" userId="436ab6d5c5e81b84" providerId="LiveId" clId="{7D530494-BC97-CB4D-ACFE-263AE6E7C719}" dt="2022-06-08T07:31:40.316" v="4313" actId="1076"/>
          <ac:spMkLst>
            <pc:docMk/>
            <pc:sldMk cId="1411361278" sldId="257"/>
            <ac:spMk id="58" creationId="{554BA7EF-48BF-2379-CE5E-EBFA19BF1DF7}"/>
          </ac:spMkLst>
        </pc:spChg>
        <pc:spChg chg="add mod">
          <ac:chgData name="Claus Kratzer" userId="436ab6d5c5e81b84" providerId="LiveId" clId="{7D530494-BC97-CB4D-ACFE-263AE6E7C719}" dt="2022-06-08T07:31:40.316" v="4313" actId="1076"/>
          <ac:spMkLst>
            <pc:docMk/>
            <pc:sldMk cId="1411361278" sldId="257"/>
            <ac:spMk id="59" creationId="{6156235B-F256-1A2F-9F67-63A6D6FEC29B}"/>
          </ac:spMkLst>
        </pc:spChg>
        <pc:spChg chg="add mod">
          <ac:chgData name="Claus Kratzer" userId="436ab6d5c5e81b84" providerId="LiveId" clId="{7D530494-BC97-CB4D-ACFE-263AE6E7C719}" dt="2022-06-08T07:31:40.316" v="4313" actId="1076"/>
          <ac:spMkLst>
            <pc:docMk/>
            <pc:sldMk cId="1411361278" sldId="257"/>
            <ac:spMk id="60" creationId="{D2827423-6041-4A46-C902-4A5C1B02A834}"/>
          </ac:spMkLst>
        </pc:spChg>
        <pc:spChg chg="add mod">
          <ac:chgData name="Claus Kratzer" userId="436ab6d5c5e81b84" providerId="LiveId" clId="{7D530494-BC97-CB4D-ACFE-263AE6E7C719}" dt="2022-06-08T07:31:40.316" v="4313" actId="1076"/>
          <ac:spMkLst>
            <pc:docMk/>
            <pc:sldMk cId="1411361278" sldId="257"/>
            <ac:spMk id="61" creationId="{A89D6BD4-9EC7-234A-9780-F07D40E80A57}"/>
          </ac:spMkLst>
        </pc:spChg>
        <pc:spChg chg="add del mod">
          <ac:chgData name="Claus Kratzer" userId="436ab6d5c5e81b84" providerId="LiveId" clId="{7D530494-BC97-CB4D-ACFE-263AE6E7C719}" dt="2022-06-08T11:34:59.496" v="5357" actId="478"/>
          <ac:spMkLst>
            <pc:docMk/>
            <pc:sldMk cId="1411361278" sldId="257"/>
            <ac:spMk id="62" creationId="{AA0E2F60-9B8B-9699-185C-0C42053012A8}"/>
          </ac:spMkLst>
        </pc:spChg>
        <pc:spChg chg="add mod">
          <ac:chgData name="Claus Kratzer" userId="436ab6d5c5e81b84" providerId="LiveId" clId="{7D530494-BC97-CB4D-ACFE-263AE6E7C719}" dt="2022-06-08T07:31:40.316" v="4313" actId="1076"/>
          <ac:spMkLst>
            <pc:docMk/>
            <pc:sldMk cId="1411361278" sldId="257"/>
            <ac:spMk id="63" creationId="{633C4D7C-B1E7-E89C-3EDD-EAD0FF67F4EF}"/>
          </ac:spMkLst>
        </pc:spChg>
        <pc:spChg chg="add mod">
          <ac:chgData name="Claus Kratzer" userId="436ab6d5c5e81b84" providerId="LiveId" clId="{7D530494-BC97-CB4D-ACFE-263AE6E7C719}" dt="2022-06-08T07:31:40.316" v="4313" actId="1076"/>
          <ac:spMkLst>
            <pc:docMk/>
            <pc:sldMk cId="1411361278" sldId="257"/>
            <ac:spMk id="64" creationId="{DA51040C-F1CB-575A-85F0-089C62C0A0BA}"/>
          </ac:spMkLst>
        </pc:spChg>
        <pc:spChg chg="add mod">
          <ac:chgData name="Claus Kratzer" userId="436ab6d5c5e81b84" providerId="LiveId" clId="{7D530494-BC97-CB4D-ACFE-263AE6E7C719}" dt="2022-06-08T07:31:40.316" v="4313" actId="1076"/>
          <ac:spMkLst>
            <pc:docMk/>
            <pc:sldMk cId="1411361278" sldId="257"/>
            <ac:spMk id="65" creationId="{689EEF31-EEB5-43D2-8D81-A883E3B0FC8F}"/>
          </ac:spMkLst>
        </pc:spChg>
        <pc:spChg chg="add mod">
          <ac:chgData name="Claus Kratzer" userId="436ab6d5c5e81b84" providerId="LiveId" clId="{7D530494-BC97-CB4D-ACFE-263AE6E7C719}" dt="2022-06-08T07:31:40.316" v="4313" actId="1076"/>
          <ac:spMkLst>
            <pc:docMk/>
            <pc:sldMk cId="1411361278" sldId="257"/>
            <ac:spMk id="66" creationId="{F4699E34-E15B-CBA7-FF67-77C9E9A190F0}"/>
          </ac:spMkLst>
        </pc:spChg>
        <pc:spChg chg="add mod">
          <ac:chgData name="Claus Kratzer" userId="436ab6d5c5e81b84" providerId="LiveId" clId="{7D530494-BC97-CB4D-ACFE-263AE6E7C719}" dt="2022-06-08T07:31:40.316" v="4313" actId="1076"/>
          <ac:spMkLst>
            <pc:docMk/>
            <pc:sldMk cId="1411361278" sldId="257"/>
            <ac:spMk id="67" creationId="{2D51121A-887A-4F43-37FC-FC3EF019BDB4}"/>
          </ac:spMkLst>
        </pc:spChg>
        <pc:spChg chg="add mod">
          <ac:chgData name="Claus Kratzer" userId="436ab6d5c5e81b84" providerId="LiveId" clId="{7D530494-BC97-CB4D-ACFE-263AE6E7C719}" dt="2022-06-08T07:31:40.316" v="4313" actId="1076"/>
          <ac:spMkLst>
            <pc:docMk/>
            <pc:sldMk cId="1411361278" sldId="257"/>
            <ac:spMk id="68" creationId="{5A880D48-1E91-89D3-D30B-9B784949FE09}"/>
          </ac:spMkLst>
        </pc:spChg>
        <pc:spChg chg="add mod">
          <ac:chgData name="Claus Kratzer" userId="436ab6d5c5e81b84" providerId="LiveId" clId="{7D530494-BC97-CB4D-ACFE-263AE6E7C719}" dt="2022-06-08T07:31:40.316" v="4313" actId="1076"/>
          <ac:spMkLst>
            <pc:docMk/>
            <pc:sldMk cId="1411361278" sldId="257"/>
            <ac:spMk id="69" creationId="{0274453F-09AA-6E05-CDAD-B7E8653A2918}"/>
          </ac:spMkLst>
        </pc:spChg>
        <pc:spChg chg="add del mod">
          <ac:chgData name="Claus Kratzer" userId="436ab6d5c5e81b84" providerId="LiveId" clId="{7D530494-BC97-CB4D-ACFE-263AE6E7C719}" dt="2022-06-08T07:31:42.070" v="4314" actId="478"/>
          <ac:spMkLst>
            <pc:docMk/>
            <pc:sldMk cId="1411361278" sldId="257"/>
            <ac:spMk id="70" creationId="{59E2BF8D-56F7-DA15-39A8-EA58E3B5FFFE}"/>
          </ac:spMkLst>
        </pc:spChg>
        <pc:spChg chg="add del mod">
          <ac:chgData name="Claus Kratzer" userId="436ab6d5c5e81b84" providerId="LiveId" clId="{7D530494-BC97-CB4D-ACFE-263AE6E7C719}" dt="2022-06-08T07:34:59.445" v="4446" actId="478"/>
          <ac:spMkLst>
            <pc:docMk/>
            <pc:sldMk cId="1411361278" sldId="257"/>
            <ac:spMk id="99" creationId="{C0D96C37-C205-8D71-B7B1-6122669A67FB}"/>
          </ac:spMkLst>
        </pc:spChg>
        <pc:spChg chg="add del mod">
          <ac:chgData name="Claus Kratzer" userId="436ab6d5c5e81b84" providerId="LiveId" clId="{7D530494-BC97-CB4D-ACFE-263AE6E7C719}" dt="2022-06-08T11:32:54.408" v="5290" actId="478"/>
          <ac:spMkLst>
            <pc:docMk/>
            <pc:sldMk cId="1411361278" sldId="257"/>
            <ac:spMk id="100" creationId="{EB20CAE2-6CD5-4565-55C9-487DE901DFED}"/>
          </ac:spMkLst>
        </pc:spChg>
        <pc:spChg chg="add mod">
          <ac:chgData name="Claus Kratzer" userId="436ab6d5c5e81b84" providerId="LiveId" clId="{7D530494-BC97-CB4D-ACFE-263AE6E7C719}" dt="2022-06-08T07:46:19.666" v="4498" actId="14100"/>
          <ac:spMkLst>
            <pc:docMk/>
            <pc:sldMk cId="1411361278" sldId="257"/>
            <ac:spMk id="102" creationId="{AB8E0C8D-2A41-9D50-0A2A-C3B2B24CB039}"/>
          </ac:spMkLst>
        </pc:spChg>
        <pc:spChg chg="add del mod">
          <ac:chgData name="Claus Kratzer" userId="436ab6d5c5e81b84" providerId="LiveId" clId="{7D530494-BC97-CB4D-ACFE-263AE6E7C719}" dt="2022-06-08T11:25:51.584" v="4947" actId="21"/>
          <ac:spMkLst>
            <pc:docMk/>
            <pc:sldMk cId="1411361278" sldId="257"/>
            <ac:spMk id="103" creationId="{19CA260F-8CBE-FD1A-E438-B9FA0723BAEB}"/>
          </ac:spMkLst>
        </pc:spChg>
        <pc:spChg chg="add del mod">
          <ac:chgData name="Claus Kratzer" userId="436ab6d5c5e81b84" providerId="LiveId" clId="{7D530494-BC97-CB4D-ACFE-263AE6E7C719}" dt="2022-06-08T11:32:54.408" v="5290" actId="478"/>
          <ac:spMkLst>
            <pc:docMk/>
            <pc:sldMk cId="1411361278" sldId="257"/>
            <ac:spMk id="104" creationId="{78B4E2BE-452C-3FB5-ACDC-BD6B12E45D32}"/>
          </ac:spMkLst>
        </pc:spChg>
        <pc:spChg chg="add del mod">
          <ac:chgData name="Claus Kratzer" userId="436ab6d5c5e81b84" providerId="LiveId" clId="{7D530494-BC97-CB4D-ACFE-263AE6E7C719}" dt="2022-06-08T11:32:54.408" v="5290" actId="478"/>
          <ac:spMkLst>
            <pc:docMk/>
            <pc:sldMk cId="1411361278" sldId="257"/>
            <ac:spMk id="105" creationId="{CD4D897D-3A23-D845-F00D-B081BA00BD21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06" creationId="{439854AF-1C94-35B3-01C2-F75AC8B4EA46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07" creationId="{394B1904-D3A6-91A7-9F43-F6A7672A33CA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08" creationId="{AC957D28-6455-E7EE-DEC6-5FA8A13E2C95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09" creationId="{EEF3F999-02C3-BCA8-D40E-97647E82102E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10" creationId="{0B7D4781-8901-1A08-6755-3E17795BE771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11" creationId="{4ED61905-C3FA-5DBD-245C-29F6510E852A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12" creationId="{DF18ABCA-8938-353B-BB3B-28FFDB0CFA83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13" creationId="{8E33908D-72BA-065C-905B-71D8E93C7F35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14" creationId="{83CB9386-E121-B4B5-B7E7-55ABE9228C03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15" creationId="{F76595CC-EB4C-460D-69EA-160FCB876A25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16" creationId="{86214935-D3A5-7D75-CE9F-9261C89D7D9F}"/>
          </ac:spMkLst>
        </pc:spChg>
        <pc:spChg chg="add mod">
          <ac:chgData name="Claus Kratzer" userId="436ab6d5c5e81b84" providerId="LiveId" clId="{7D530494-BC97-CB4D-ACFE-263AE6E7C719}" dt="2022-06-08T08:05:53.245" v="4600" actId="1076"/>
          <ac:spMkLst>
            <pc:docMk/>
            <pc:sldMk cId="1411361278" sldId="257"/>
            <ac:spMk id="117" creationId="{6A13769F-6490-248A-C13F-0C6C92DF1DED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31" creationId="{CA2CCBD7-FBD2-CAFB-1ED5-9EE7BB3049DF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32" creationId="{3D2E3910-33C5-1F6F-1B3C-45239ACD16A6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33" creationId="{7CF9F648-9AF3-F351-1416-D95CF38824D4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34" creationId="{A26E0141-C730-2BD2-8F55-43AE4FF1196A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35" creationId="{F1F7C937-0C0D-6FE1-829A-BDDE44E619BE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36" creationId="{5357F840-063F-3BB6-4BB3-355111592319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37" creationId="{E2D06EB3-DF34-9156-AEB0-ABFF94CC3582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38" creationId="{B83EEFCA-C0C5-BB3C-42B9-7905C22A44BB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39" creationId="{A392D935-B811-76C8-4CFE-A533ACB7C82E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40" creationId="{96E6EEBC-D910-553D-7FD7-1246E9499D0E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41" creationId="{D44892A7-AC38-B2C5-5BFF-43E35E04DB64}"/>
          </ac:spMkLst>
        </pc:spChg>
        <pc:spChg chg="mod">
          <ac:chgData name="Claus Kratzer" userId="436ab6d5c5e81b84" providerId="LiveId" clId="{7D530494-BC97-CB4D-ACFE-263AE6E7C719}" dt="2022-06-08T08:12:52.377" v="4715"/>
          <ac:spMkLst>
            <pc:docMk/>
            <pc:sldMk cId="1411361278" sldId="257"/>
            <ac:spMk id="142" creationId="{01046958-4CB3-F98B-7EE1-3B9EEEF6F5F2}"/>
          </ac:spMkLst>
        </pc:spChg>
        <pc:spChg chg="add del mod">
          <ac:chgData name="Claus Kratzer" userId="436ab6d5c5e81b84" providerId="LiveId" clId="{7D530494-BC97-CB4D-ACFE-263AE6E7C719}" dt="2022-06-08T08:14:32.290" v="4721"/>
          <ac:spMkLst>
            <pc:docMk/>
            <pc:sldMk cId="1411361278" sldId="257"/>
            <ac:spMk id="152" creationId="{3CD299F3-D0D6-5740-47FC-8BE43A83B3F2}"/>
          </ac:spMkLst>
        </pc:spChg>
        <pc:spChg chg="add mod topLvl">
          <ac:chgData name="Claus Kratzer" userId="436ab6d5c5e81b84" providerId="LiveId" clId="{7D530494-BC97-CB4D-ACFE-263AE6E7C719}" dt="2022-06-08T11:35:16.476" v="5360" actId="165"/>
          <ac:spMkLst>
            <pc:docMk/>
            <pc:sldMk cId="1411361278" sldId="257"/>
            <ac:spMk id="155" creationId="{D7A45F18-21D5-401F-57AD-9BF892048B6C}"/>
          </ac:spMkLst>
        </pc:spChg>
        <pc:spChg chg="add mod topLvl">
          <ac:chgData name="Claus Kratzer" userId="436ab6d5c5e81b84" providerId="LiveId" clId="{7D530494-BC97-CB4D-ACFE-263AE6E7C719}" dt="2022-06-08T11:35:16.476" v="5360" actId="165"/>
          <ac:spMkLst>
            <pc:docMk/>
            <pc:sldMk cId="1411361278" sldId="257"/>
            <ac:spMk id="156" creationId="{5E49D5E3-09B7-AFDC-43EC-1F6A5F616B8F}"/>
          </ac:spMkLst>
        </pc:spChg>
        <pc:spChg chg="add mod topLvl">
          <ac:chgData name="Claus Kratzer" userId="436ab6d5c5e81b84" providerId="LiveId" clId="{7D530494-BC97-CB4D-ACFE-263AE6E7C719}" dt="2022-06-08T11:35:16.476" v="5360" actId="165"/>
          <ac:spMkLst>
            <pc:docMk/>
            <pc:sldMk cId="1411361278" sldId="257"/>
            <ac:spMk id="157" creationId="{FE64B47C-0941-9E44-E1D4-D399EFD7B593}"/>
          </ac:spMkLst>
        </pc:spChg>
        <pc:spChg chg="add mod topLvl">
          <ac:chgData name="Claus Kratzer" userId="436ab6d5c5e81b84" providerId="LiveId" clId="{7D530494-BC97-CB4D-ACFE-263AE6E7C719}" dt="2022-06-08T11:35:16.476" v="5360" actId="165"/>
          <ac:spMkLst>
            <pc:docMk/>
            <pc:sldMk cId="1411361278" sldId="257"/>
            <ac:spMk id="158" creationId="{1E26A8E9-25BF-DEE8-8C83-43157B6D8DCB}"/>
          </ac:spMkLst>
        </pc:spChg>
        <pc:spChg chg="add del mod topLvl">
          <ac:chgData name="Claus Kratzer" userId="436ab6d5c5e81b84" providerId="LiveId" clId="{7D530494-BC97-CB4D-ACFE-263AE6E7C719}" dt="2022-06-08T11:35:19.230" v="5361" actId="478"/>
          <ac:spMkLst>
            <pc:docMk/>
            <pc:sldMk cId="1411361278" sldId="257"/>
            <ac:spMk id="159" creationId="{E36A6974-8152-D9C4-41CD-B16FF2D7C278}"/>
          </ac:spMkLst>
        </pc:spChg>
        <pc:spChg chg="add mod topLvl">
          <ac:chgData name="Claus Kratzer" userId="436ab6d5c5e81b84" providerId="LiveId" clId="{7D530494-BC97-CB4D-ACFE-263AE6E7C719}" dt="2022-06-08T11:35:16.476" v="5360" actId="165"/>
          <ac:spMkLst>
            <pc:docMk/>
            <pc:sldMk cId="1411361278" sldId="257"/>
            <ac:spMk id="160" creationId="{F3C27943-1BDB-78C1-EDC9-89BFC97FF06A}"/>
          </ac:spMkLst>
        </pc:spChg>
        <pc:spChg chg="add mod topLvl">
          <ac:chgData name="Claus Kratzer" userId="436ab6d5c5e81b84" providerId="LiveId" clId="{7D530494-BC97-CB4D-ACFE-263AE6E7C719}" dt="2022-06-08T11:35:16.476" v="5360" actId="165"/>
          <ac:spMkLst>
            <pc:docMk/>
            <pc:sldMk cId="1411361278" sldId="257"/>
            <ac:spMk id="161" creationId="{6C6D091E-06DA-D59E-AABC-C32EC97CD24D}"/>
          </ac:spMkLst>
        </pc:spChg>
        <pc:spChg chg="add mod topLvl">
          <ac:chgData name="Claus Kratzer" userId="436ab6d5c5e81b84" providerId="LiveId" clId="{7D530494-BC97-CB4D-ACFE-263AE6E7C719}" dt="2022-06-08T11:35:16.476" v="5360" actId="165"/>
          <ac:spMkLst>
            <pc:docMk/>
            <pc:sldMk cId="1411361278" sldId="257"/>
            <ac:spMk id="162" creationId="{B43E20D0-E7EA-9AD5-5B23-10B24A6125BC}"/>
          </ac:spMkLst>
        </pc:spChg>
        <pc:spChg chg="add mod topLvl">
          <ac:chgData name="Claus Kratzer" userId="436ab6d5c5e81b84" providerId="LiveId" clId="{7D530494-BC97-CB4D-ACFE-263AE6E7C719}" dt="2022-06-08T11:35:16.476" v="5360" actId="165"/>
          <ac:spMkLst>
            <pc:docMk/>
            <pc:sldMk cId="1411361278" sldId="257"/>
            <ac:spMk id="163" creationId="{6D37D393-A95A-9167-83C6-A3E53E6D3D0C}"/>
          </ac:spMkLst>
        </pc:spChg>
        <pc:spChg chg="add mod topLvl">
          <ac:chgData name="Claus Kratzer" userId="436ab6d5c5e81b84" providerId="LiveId" clId="{7D530494-BC97-CB4D-ACFE-263AE6E7C719}" dt="2022-06-08T11:35:16.476" v="5360" actId="165"/>
          <ac:spMkLst>
            <pc:docMk/>
            <pc:sldMk cId="1411361278" sldId="257"/>
            <ac:spMk id="164" creationId="{5823BA38-BA63-E45F-7B3D-505FE6FFB6A5}"/>
          </ac:spMkLst>
        </pc:spChg>
        <pc:spChg chg="add mod topLvl">
          <ac:chgData name="Claus Kratzer" userId="436ab6d5c5e81b84" providerId="LiveId" clId="{7D530494-BC97-CB4D-ACFE-263AE6E7C719}" dt="2022-06-08T11:35:16.476" v="5360" actId="165"/>
          <ac:spMkLst>
            <pc:docMk/>
            <pc:sldMk cId="1411361278" sldId="257"/>
            <ac:spMk id="165" creationId="{22AD05E1-4CCB-2305-466B-B4E138767CC8}"/>
          </ac:spMkLst>
        </pc:spChg>
        <pc:spChg chg="add mod topLvl">
          <ac:chgData name="Claus Kratzer" userId="436ab6d5c5e81b84" providerId="LiveId" clId="{7D530494-BC97-CB4D-ACFE-263AE6E7C719}" dt="2022-06-08T11:35:16.476" v="5360" actId="165"/>
          <ac:spMkLst>
            <pc:docMk/>
            <pc:sldMk cId="1411361278" sldId="257"/>
            <ac:spMk id="166" creationId="{D6959BF5-8F2F-3F4F-0BE9-D05F81A22C58}"/>
          </ac:spMkLst>
        </pc:spChg>
        <pc:spChg chg="add mod">
          <ac:chgData name="Claus Kratzer" userId="436ab6d5c5e81b84" providerId="LiveId" clId="{7D530494-BC97-CB4D-ACFE-263AE6E7C719}" dt="2022-06-08T08:21:47.030" v="4892" actId="20577"/>
          <ac:spMkLst>
            <pc:docMk/>
            <pc:sldMk cId="1411361278" sldId="257"/>
            <ac:spMk id="240" creationId="{077C107E-21D0-1B67-96C8-F4751DAA88CB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43" creationId="{4518327C-A580-3580-959A-AE7335B51DC3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44" creationId="{D25D88BC-7E93-3AB5-4A73-521C116B40A1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45" creationId="{10E6E91D-540A-6533-BE7A-059F6C3D2FD2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46" creationId="{6962522F-F62D-B0CC-FB6B-A39C1199ECC0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47" creationId="{917DFF3A-8F34-0DC7-A0BA-1364FF5D45A9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48" creationId="{7F9618CD-B52D-4F7F-4D37-ECCE0A626861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49" creationId="{D906D216-84F5-8525-1B51-B3150453F69E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50" creationId="{6E7BBD1A-C5B8-6F66-007F-A0D361400FDF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51" creationId="{213B39A1-6D1A-717F-1763-ED9F0F48B693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52" creationId="{2D121C45-8D5A-0E5E-1C0F-189BA8831146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53" creationId="{58A7461E-CC19-E8B7-ADD0-25F526745C9D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254" creationId="{71D202C8-6D70-3E68-B1BB-37C2A74A78AB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84" creationId="{05AB76CA-4C84-AFC6-CCE6-443EABE550C8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85" creationId="{7DC62398-A77F-B9B8-F8F0-72EDD0B36138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86" creationId="{4B2BD39E-F6D8-B311-2892-B0A8D4B3280D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87" creationId="{D810EFF5-B145-63E9-837A-DC3386C1CC17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88" creationId="{F6F53342-6279-A15C-6029-6E0C29002154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89" creationId="{DDBDC6FA-B492-352F-1981-20BB9D2FDE5D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90" creationId="{CF000A75-E186-AC4E-16AB-EBBC0E866EB9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91" creationId="{4E9F6A60-04A5-F9DF-689E-AAF70EAF66FD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92" creationId="{B643B183-D40A-925D-104D-E63DE26EC09A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93" creationId="{748E0F98-CDFE-4F50-C5EF-09864BA74AB2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94" creationId="{74E225D7-3896-E967-8B5F-A90239B861A8}"/>
          </ac:spMkLst>
        </pc:spChg>
        <pc:spChg chg="add del mod">
          <ac:chgData name="Claus Kratzer" userId="436ab6d5c5e81b84" providerId="LiveId" clId="{7D530494-BC97-CB4D-ACFE-263AE6E7C719}" dt="2022-06-08T08:24:27.168" v="4904" actId="478"/>
          <ac:spMkLst>
            <pc:docMk/>
            <pc:sldMk cId="1411361278" sldId="257"/>
            <ac:spMk id="295" creationId="{70B3906D-54A6-FBF2-D9E6-E5BBBFEAC870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26" creationId="{4047C583-3B19-EE29-2D42-C289C0E1A03A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27" creationId="{3E2314D4-D3FC-F3FB-9FAB-AAB73070B59B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28" creationId="{37C11CAA-F988-234C-6397-543006972417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29" creationId="{B12A76D6-113D-1A6B-93A4-37BE9C74A3E1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30" creationId="{F96F6F66-7D7A-F909-4B17-BE74B44E5C80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31" creationId="{190B689B-A7C7-F6B4-81D6-236EF360D115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32" creationId="{ACB733D2-B2B6-6AFE-2CA9-FF29E4A009A3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33" creationId="{AFB35FA3-BF9B-3051-E968-32118C59BE80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34" creationId="{3D7843E5-22BC-D5A5-FEB8-B5F4264A7225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35" creationId="{3638AC0E-E2B4-D602-8A61-54CA42C0C771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36" creationId="{B08F457D-EFFC-269B-756D-84995F32CCC1}"/>
          </ac:spMkLst>
        </pc:spChg>
        <pc:spChg chg="mod topLvl">
          <ac:chgData name="Claus Kratzer" userId="436ab6d5c5e81b84" providerId="LiveId" clId="{7D530494-BC97-CB4D-ACFE-263AE6E7C719}" dt="2022-06-08T11:28:01.444" v="5023" actId="1076"/>
          <ac:spMkLst>
            <pc:docMk/>
            <pc:sldMk cId="1411361278" sldId="257"/>
            <ac:spMk id="337" creationId="{15FBED23-7840-5012-9A09-1D5D016964F5}"/>
          </ac:spMkLst>
        </pc:spChg>
        <pc:spChg chg="add mod">
          <ac:chgData name="Claus Kratzer" userId="436ab6d5c5e81b84" providerId="LiveId" clId="{7D530494-BC97-CB4D-ACFE-263AE6E7C719}" dt="2022-06-08T08:26:59.698" v="4924" actId="1076"/>
          <ac:spMkLst>
            <pc:docMk/>
            <pc:sldMk cId="1411361278" sldId="257"/>
            <ac:spMk id="367" creationId="{0CD3D896-BB39-4A7E-1820-925898CC3BAD}"/>
          </ac:spMkLst>
        </pc:spChg>
        <pc:spChg chg="add del mod">
          <ac:chgData name="Claus Kratzer" userId="436ab6d5c5e81b84" providerId="LiveId" clId="{7D530494-BC97-CB4D-ACFE-263AE6E7C719}" dt="2022-06-08T11:35:00.998" v="5358" actId="478"/>
          <ac:spMkLst>
            <pc:docMk/>
            <pc:sldMk cId="1411361278" sldId="257"/>
            <ac:spMk id="368" creationId="{B400F147-7F22-54E6-0C2C-D4FCAF051067}"/>
          </ac:spMkLst>
        </pc:spChg>
        <pc:spChg chg="add mod">
          <ac:chgData name="Claus Kratzer" userId="436ab6d5c5e81b84" providerId="LiveId" clId="{7D530494-BC97-CB4D-ACFE-263AE6E7C719}" dt="2022-06-08T08:27:06.950" v="4926" actId="571"/>
          <ac:spMkLst>
            <pc:docMk/>
            <pc:sldMk cId="1411361278" sldId="257"/>
            <ac:spMk id="369" creationId="{6C27A422-E54B-AE6C-3A4C-CD4491E56DFC}"/>
          </ac:spMkLst>
        </pc:spChg>
        <pc:spChg chg="add mod">
          <ac:chgData name="Claus Kratzer" userId="436ab6d5c5e81b84" providerId="LiveId" clId="{7D530494-BC97-CB4D-ACFE-263AE6E7C719}" dt="2022-06-08T08:27:08.550" v="4927" actId="571"/>
          <ac:spMkLst>
            <pc:docMk/>
            <pc:sldMk cId="1411361278" sldId="257"/>
            <ac:spMk id="370" creationId="{9F530F17-39C0-1751-B7CA-16DC04EFCA66}"/>
          </ac:spMkLst>
        </pc:spChg>
        <pc:spChg chg="add mod">
          <ac:chgData name="Claus Kratzer" userId="436ab6d5c5e81b84" providerId="LiveId" clId="{7D530494-BC97-CB4D-ACFE-263AE6E7C719}" dt="2022-06-08T08:27:13.666" v="4929" actId="20577"/>
          <ac:spMkLst>
            <pc:docMk/>
            <pc:sldMk cId="1411361278" sldId="257"/>
            <ac:spMk id="371" creationId="{2163D69C-985D-3FF6-2B51-14EEC694B329}"/>
          </ac:spMkLst>
        </pc:spChg>
        <pc:spChg chg="add mod">
          <ac:chgData name="Claus Kratzer" userId="436ab6d5c5e81b84" providerId="LiveId" clId="{7D530494-BC97-CB4D-ACFE-263AE6E7C719}" dt="2022-06-08T08:27:18.951" v="4930" actId="571"/>
          <ac:spMkLst>
            <pc:docMk/>
            <pc:sldMk cId="1411361278" sldId="257"/>
            <ac:spMk id="372" creationId="{DA7CF9CE-898A-3C7E-34CE-975D0C09472A}"/>
          </ac:spMkLst>
        </pc:spChg>
        <pc:spChg chg="add mod">
          <ac:chgData name="Claus Kratzer" userId="436ab6d5c5e81b84" providerId="LiveId" clId="{7D530494-BC97-CB4D-ACFE-263AE6E7C719}" dt="2022-06-08T08:27:21.633" v="4931" actId="571"/>
          <ac:spMkLst>
            <pc:docMk/>
            <pc:sldMk cId="1411361278" sldId="257"/>
            <ac:spMk id="373" creationId="{CD4AC73E-00BD-B861-48E1-F3FEBCC56AC4}"/>
          </ac:spMkLst>
        </pc:spChg>
        <pc:spChg chg="add mod">
          <ac:chgData name="Claus Kratzer" userId="436ab6d5c5e81b84" providerId="LiveId" clId="{7D530494-BC97-CB4D-ACFE-263AE6E7C719}" dt="2022-06-08T08:27:24.182" v="4932" actId="571"/>
          <ac:spMkLst>
            <pc:docMk/>
            <pc:sldMk cId="1411361278" sldId="257"/>
            <ac:spMk id="374" creationId="{E50C4E1B-E126-0679-5644-15D676A60D51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78" creationId="{EF1D7257-4D04-956F-B57F-1F8B2FA2F8FA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79" creationId="{97DEA34B-D2DA-0954-1E81-C143CA657A80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80" creationId="{4AD1EE94-1C8B-9E92-9B34-60097C776157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81" creationId="{2E40CEC4-6CA0-0472-2AE8-145F93B44EEE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82" creationId="{7A2AEB9C-3863-5CA1-6327-AF84E3B5213B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83" creationId="{474272CF-C62C-528A-ABBD-C97EBACBB276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84" creationId="{C5C44AF3-1CD6-54C6-9428-27FB7E7E871F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85" creationId="{873A7BBF-938B-F257-AC32-B5266478E148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86" creationId="{7ABA25DA-4E9C-6459-A5B7-D3B4EBCDDC2D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87" creationId="{D048A530-66CC-3487-A4E8-A58F4CB4C4E7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88" creationId="{EC71B252-04EA-FAD8-E6B2-A688BF26BA97}"/>
          </ac:spMkLst>
        </pc:spChg>
        <pc:spChg chg="mod">
          <ac:chgData name="Claus Kratzer" userId="436ab6d5c5e81b84" providerId="LiveId" clId="{7D530494-BC97-CB4D-ACFE-263AE6E7C719}" dt="2022-06-08T11:27:46.557" v="5021"/>
          <ac:spMkLst>
            <pc:docMk/>
            <pc:sldMk cId="1411361278" sldId="257"/>
            <ac:spMk id="389" creationId="{9A8ABCC8-B8DF-AD96-A7CD-0EF7AFB6F2D0}"/>
          </ac:spMkLst>
        </pc:spChg>
        <pc:spChg chg="add del mod">
          <ac:chgData name="Claus Kratzer" userId="436ab6d5c5e81b84" providerId="LiveId" clId="{7D530494-BC97-CB4D-ACFE-263AE6E7C719}" dt="2022-06-08T11:32:54.408" v="5290" actId="478"/>
          <ac:spMkLst>
            <pc:docMk/>
            <pc:sldMk cId="1411361278" sldId="257"/>
            <ac:spMk id="421" creationId="{8245C95B-4F18-BD21-DE23-26BADE1EC314}"/>
          </ac:spMkLst>
        </pc:spChg>
        <pc:spChg chg="add mod">
          <ac:chgData name="Claus Kratzer" userId="436ab6d5c5e81b84" providerId="LiveId" clId="{7D530494-BC97-CB4D-ACFE-263AE6E7C719}" dt="2022-06-08T11:38:16.013" v="5388" actId="571"/>
          <ac:spMkLst>
            <pc:docMk/>
            <pc:sldMk cId="1411361278" sldId="257"/>
            <ac:spMk id="422" creationId="{65058915-B5D3-2633-DA30-FBA6A9233811}"/>
          </ac:spMkLst>
        </pc:spChg>
        <pc:grpChg chg="add del mod">
          <ac:chgData name="Claus Kratzer" userId="436ab6d5c5e81b84" providerId="LiveId" clId="{7D530494-BC97-CB4D-ACFE-263AE6E7C719}" dt="2022-06-08T07:29:12.999" v="4276" actId="165"/>
          <ac:grpSpMkLst>
            <pc:docMk/>
            <pc:sldMk cId="1411361278" sldId="257"/>
            <ac:grpSpMk id="22" creationId="{C5540786-220D-6AAF-8378-B23EFED2DC9D}"/>
          </ac:grpSpMkLst>
        </pc:grpChg>
        <pc:grpChg chg="add del mod">
          <ac:chgData name="Claus Kratzer" userId="436ab6d5c5e81b84" providerId="LiveId" clId="{7D530494-BC97-CB4D-ACFE-263AE6E7C719}" dt="2022-06-08T07:24:59.918" v="4138" actId="165"/>
          <ac:grpSpMkLst>
            <pc:docMk/>
            <pc:sldMk cId="1411361278" sldId="257"/>
            <ac:grpSpMk id="23" creationId="{0E3BAF94-CF12-9EBE-7FBD-098BEAD8B67D}"/>
          </ac:grpSpMkLst>
        </pc:grpChg>
        <pc:grpChg chg="add del mod">
          <ac:chgData name="Claus Kratzer" userId="436ab6d5c5e81b84" providerId="LiveId" clId="{7D530494-BC97-CB4D-ACFE-263AE6E7C719}" dt="2022-06-08T07:29:19.187" v="4277" actId="165"/>
          <ac:grpSpMkLst>
            <pc:docMk/>
            <pc:sldMk cId="1411361278" sldId="257"/>
            <ac:grpSpMk id="24" creationId="{C51B2DCA-C35F-E725-7914-69E93F691D2B}"/>
          </ac:grpSpMkLst>
        </pc:grpChg>
        <pc:grpChg chg="add del mod">
          <ac:chgData name="Claus Kratzer" userId="436ab6d5c5e81b84" providerId="LiveId" clId="{7D530494-BC97-CB4D-ACFE-263AE6E7C719}" dt="2022-06-08T07:31:36.796" v="4311" actId="478"/>
          <ac:grpSpMkLst>
            <pc:docMk/>
            <pc:sldMk cId="1411361278" sldId="257"/>
            <ac:grpSpMk id="35" creationId="{C9BC9710-9689-5ADA-B642-E8234B8B3D94}"/>
          </ac:grpSpMkLst>
        </pc:grpChg>
        <pc:grpChg chg="add del mod">
          <ac:chgData name="Claus Kratzer" userId="436ab6d5c5e81b84" providerId="LiveId" clId="{7D530494-BC97-CB4D-ACFE-263AE6E7C719}" dt="2022-06-08T07:31:36.796" v="4311" actId="478"/>
          <ac:grpSpMkLst>
            <pc:docMk/>
            <pc:sldMk cId="1411361278" sldId="257"/>
            <ac:grpSpMk id="40" creationId="{7E2152C5-906B-94BB-7565-AA2F4EA6D02B}"/>
          </ac:grpSpMkLst>
        </pc:grpChg>
        <pc:grpChg chg="add del mod">
          <ac:chgData name="Claus Kratzer" userId="436ab6d5c5e81b84" providerId="LiveId" clId="{7D530494-BC97-CB4D-ACFE-263AE6E7C719}" dt="2022-06-08T08:22:22.545" v="4893" actId="478"/>
          <ac:grpSpMkLst>
            <pc:docMk/>
            <pc:sldMk cId="1411361278" sldId="257"/>
            <ac:grpSpMk id="126" creationId="{9662F076-42EE-A14A-D5EA-13333BA2E56A}"/>
          </ac:grpSpMkLst>
        </pc:grpChg>
        <pc:grpChg chg="add del mod">
          <ac:chgData name="Claus Kratzer" userId="436ab6d5c5e81b84" providerId="LiveId" clId="{7D530494-BC97-CB4D-ACFE-263AE6E7C719}" dt="2022-06-08T08:22:22.545" v="4893" actId="478"/>
          <ac:grpSpMkLst>
            <pc:docMk/>
            <pc:sldMk cId="1411361278" sldId="257"/>
            <ac:grpSpMk id="130" creationId="{FFF525CF-CA96-3204-9DEF-C05117C9E129}"/>
          </ac:grpSpMkLst>
        </pc:grpChg>
        <pc:grpChg chg="add del">
          <ac:chgData name="Claus Kratzer" userId="436ab6d5c5e81b84" providerId="LiveId" clId="{7D530494-BC97-CB4D-ACFE-263AE6E7C719}" dt="2022-06-08T11:35:16.476" v="5360" actId="165"/>
          <ac:grpSpMkLst>
            <pc:docMk/>
            <pc:sldMk cId="1411361278" sldId="257"/>
            <ac:grpSpMk id="241" creationId="{6B7C321D-75BB-1AD0-F6E0-F560A8FA664F}"/>
          </ac:grpSpMkLst>
        </pc:grpChg>
        <pc:grpChg chg="add del mod">
          <ac:chgData name="Claus Kratzer" userId="436ab6d5c5e81b84" providerId="LiveId" clId="{7D530494-BC97-CB4D-ACFE-263AE6E7C719}" dt="2022-06-08T08:23:04.941" v="4898" actId="165"/>
          <ac:grpSpMkLst>
            <pc:docMk/>
            <pc:sldMk cId="1411361278" sldId="257"/>
            <ac:grpSpMk id="242" creationId="{14E1D021-EEE6-A523-0A62-6C679C916BA1}"/>
          </ac:grpSpMkLst>
        </pc:grpChg>
        <pc:grpChg chg="add del mod">
          <ac:chgData name="Claus Kratzer" userId="436ab6d5c5e81b84" providerId="LiveId" clId="{7D530494-BC97-CB4D-ACFE-263AE6E7C719}" dt="2022-06-08T08:24:45.539" v="4907" actId="165"/>
          <ac:grpSpMkLst>
            <pc:docMk/>
            <pc:sldMk cId="1411361278" sldId="257"/>
            <ac:grpSpMk id="325" creationId="{16009AD3-3378-58CF-B840-250439220F90}"/>
          </ac:grpSpMkLst>
        </pc:grpChg>
        <pc:grpChg chg="add del mod">
          <ac:chgData name="Claus Kratzer" userId="436ab6d5c5e81b84" providerId="LiveId" clId="{7D530494-BC97-CB4D-ACFE-263AE6E7C719}" dt="2022-06-08T11:31:28.153" v="5193" actId="478"/>
          <ac:grpSpMkLst>
            <pc:docMk/>
            <pc:sldMk cId="1411361278" sldId="257"/>
            <ac:grpSpMk id="375" creationId="{BCB98080-B730-A68B-3B3F-DABE87F0E89E}"/>
          </ac:grpSpMkLst>
        </pc:grpChg>
        <pc:grpChg chg="add del mod">
          <ac:chgData name="Claus Kratzer" userId="436ab6d5c5e81b84" providerId="LiveId" clId="{7D530494-BC97-CB4D-ACFE-263AE6E7C719}" dt="2022-06-08T11:32:54.408" v="5290" actId="478"/>
          <ac:grpSpMkLst>
            <pc:docMk/>
            <pc:sldMk cId="1411361278" sldId="257"/>
            <ac:grpSpMk id="377" creationId="{65C2D783-2477-C755-F058-977F908AEF0E}"/>
          </ac:grpSpMkLst>
        </pc:grpChg>
        <pc:grpChg chg="add del mod">
          <ac:chgData name="Claus Kratzer" userId="436ab6d5c5e81b84" providerId="LiveId" clId="{7D530494-BC97-CB4D-ACFE-263AE6E7C719}" dt="2022-06-08T11:32:54.408" v="5290" actId="478"/>
          <ac:grpSpMkLst>
            <pc:docMk/>
            <pc:sldMk cId="1411361278" sldId="257"/>
            <ac:grpSpMk id="419" creationId="{C067FAFD-C46E-5C46-CFB7-96FDC29762D0}"/>
          </ac:grpSpMkLst>
        </pc:grpChg>
        <pc:grpChg chg="add del">
          <ac:chgData name="Claus Kratzer" userId="436ab6d5c5e81b84" providerId="LiveId" clId="{7D530494-BC97-CB4D-ACFE-263AE6E7C719}" dt="2022-06-08T11:32:54.408" v="5290" actId="478"/>
          <ac:grpSpMkLst>
            <pc:docMk/>
            <pc:sldMk cId="1411361278" sldId="257"/>
            <ac:grpSpMk id="420" creationId="{C063B119-788B-EAD0-F183-E77B7D35CABC}"/>
          </ac:grpSpMkLst>
        </pc:grpChg>
        <pc:graphicFrameChg chg="add mod modGraphic">
          <ac:chgData name="Claus Kratzer" userId="436ab6d5c5e81b84" providerId="LiveId" clId="{7D530494-BC97-CB4D-ACFE-263AE6E7C719}" dt="2022-06-08T07:22:17.410" v="4109" actId="1076"/>
          <ac:graphicFrameMkLst>
            <pc:docMk/>
            <pc:sldMk cId="1411361278" sldId="257"/>
            <ac:graphicFrameMk id="6" creationId="{56A8FF57-E351-E67C-2DDB-1F2FAAF8A7CA}"/>
          </ac:graphicFrameMkLst>
        </pc:graphicFrameChg>
        <pc:graphicFrameChg chg="add del mod">
          <ac:chgData name="Claus Kratzer" userId="436ab6d5c5e81b84" providerId="LiveId" clId="{7D530494-BC97-CB4D-ACFE-263AE6E7C719}" dt="2022-06-08T07:31:36.796" v="4311" actId="478"/>
          <ac:graphicFrameMkLst>
            <pc:docMk/>
            <pc:sldMk cId="1411361278" sldId="257"/>
            <ac:graphicFrameMk id="34" creationId="{FDA06F75-5123-EE2F-A236-D0B941092B80}"/>
          </ac:graphicFrameMkLst>
        </pc:graphicFrameChg>
        <pc:graphicFrameChg chg="add del mod modGraphic">
          <ac:chgData name="Claus Kratzer" userId="436ab6d5c5e81b84" providerId="LiveId" clId="{7D530494-BC97-CB4D-ACFE-263AE6E7C719}" dt="2022-06-08T07:33:32.515" v="4381" actId="478"/>
          <ac:graphicFrameMkLst>
            <pc:docMk/>
            <pc:sldMk cId="1411361278" sldId="257"/>
            <ac:graphicFrameMk id="57" creationId="{160C595F-79B7-9095-B197-8524DDA02B20}"/>
          </ac:graphicFrameMkLst>
        </pc:graphicFrameChg>
        <pc:picChg chg="add del mod">
          <ac:chgData name="Claus Kratzer" userId="436ab6d5c5e81b84" providerId="LiveId" clId="{7D530494-BC97-CB4D-ACFE-263AE6E7C719}" dt="2022-06-08T11:31:26.259" v="5192" actId="478"/>
          <ac:picMkLst>
            <pc:docMk/>
            <pc:sldMk cId="1411361278" sldId="257"/>
            <ac:picMk id="5" creationId="{D7158ED6-4F53-8E33-B851-0985E01380DF}"/>
          </ac:picMkLst>
        </pc:picChg>
        <pc:picChg chg="add del mod">
          <ac:chgData name="Claus Kratzer" userId="436ab6d5c5e81b84" providerId="LiveId" clId="{7D530494-BC97-CB4D-ACFE-263AE6E7C719}" dt="2022-06-08T11:25:51.584" v="4947" actId="21"/>
          <ac:picMkLst>
            <pc:docMk/>
            <pc:sldMk cId="1411361278" sldId="257"/>
            <ac:picMk id="101" creationId="{34A71F98-644F-0244-7AE0-D0EF9A6C8F28}"/>
          </ac:picMkLst>
        </pc:picChg>
        <pc:picChg chg="add del mod">
          <ac:chgData name="Claus Kratzer" userId="436ab6d5c5e81b84" providerId="LiveId" clId="{7D530494-BC97-CB4D-ACFE-263AE6E7C719}" dt="2022-06-08T11:32:55.860" v="5291" actId="478"/>
          <ac:picMkLst>
            <pc:docMk/>
            <pc:sldMk cId="1411361278" sldId="257"/>
            <ac:picMk id="376" creationId="{D8826049-7C54-1FE3-1FB2-0BA9C7C47CF1}"/>
          </ac:picMkLst>
        </pc:picChg>
        <pc:cxnChg chg="add del mod">
          <ac:chgData name="Claus Kratzer" userId="436ab6d5c5e81b84" providerId="LiveId" clId="{7D530494-BC97-CB4D-ACFE-263AE6E7C719}" dt="2022-06-07T18:31:01.769" v="3689" actId="478"/>
          <ac:cxnSpMkLst>
            <pc:docMk/>
            <pc:sldMk cId="1411361278" sldId="257"/>
            <ac:cxnSpMk id="7" creationId="{1271DCBC-FD1A-A42C-AA7C-5C037865C960}"/>
          </ac:cxnSpMkLst>
        </pc:cxnChg>
        <pc:cxnChg chg="add mod">
          <ac:chgData name="Claus Kratzer" userId="436ab6d5c5e81b84" providerId="LiveId" clId="{7D530494-BC97-CB4D-ACFE-263AE6E7C719}" dt="2022-06-08T07:30:16.116" v="4286" actId="208"/>
          <ac:cxnSpMkLst>
            <pc:docMk/>
            <pc:sldMk cId="1411361278" sldId="257"/>
            <ac:cxnSpMk id="26" creationId="{95F2C230-2154-97A2-09FE-C96C737F8055}"/>
          </ac:cxnSpMkLst>
        </pc:cxnChg>
        <pc:cxnChg chg="add del mod">
          <ac:chgData name="Claus Kratzer" userId="436ab6d5c5e81b84" providerId="LiveId" clId="{7D530494-BC97-CB4D-ACFE-263AE6E7C719}" dt="2022-06-08T07:31:08.573" v="4304" actId="478"/>
          <ac:cxnSpMkLst>
            <pc:docMk/>
            <pc:sldMk cId="1411361278" sldId="257"/>
            <ac:cxnSpMk id="50" creationId="{3467053D-3B36-73EE-9BD4-C5B3A304032D}"/>
          </ac:cxnSpMkLst>
        </pc:cxnChg>
        <pc:cxnChg chg="add del mod">
          <ac:chgData name="Claus Kratzer" userId="436ab6d5c5e81b84" providerId="LiveId" clId="{7D530494-BC97-CB4D-ACFE-263AE6E7C719}" dt="2022-06-08T07:31:36.796" v="4311" actId="478"/>
          <ac:cxnSpMkLst>
            <pc:docMk/>
            <pc:sldMk cId="1411361278" sldId="257"/>
            <ac:cxnSpMk id="54" creationId="{C0BA460D-F50C-F91C-D614-74005FE851C1}"/>
          </ac:cxnSpMkLst>
        </pc:cxnChg>
        <pc:cxnChg chg="add del mod">
          <ac:chgData name="Claus Kratzer" userId="436ab6d5c5e81b84" providerId="LiveId" clId="{7D530494-BC97-CB4D-ACFE-263AE6E7C719}" dt="2022-06-08T07:31:50.831" v="4318" actId="478"/>
          <ac:cxnSpMkLst>
            <pc:docMk/>
            <pc:sldMk cId="1411361278" sldId="257"/>
            <ac:cxnSpMk id="71" creationId="{59AA95BA-5922-FC18-0417-45FE83DA7113}"/>
          </ac:cxnSpMkLst>
        </pc:cxnChg>
        <pc:cxnChg chg="add mod">
          <ac:chgData name="Claus Kratzer" userId="436ab6d5c5e81b84" providerId="LiveId" clId="{7D530494-BC97-CB4D-ACFE-263AE6E7C719}" dt="2022-06-08T07:32:14.830" v="4324" actId="208"/>
          <ac:cxnSpMkLst>
            <pc:docMk/>
            <pc:sldMk cId="1411361278" sldId="257"/>
            <ac:cxnSpMk id="72" creationId="{A13D1396-91C7-1BDF-892F-D89814F355E2}"/>
          </ac:cxnSpMkLst>
        </pc:cxnChg>
        <pc:cxnChg chg="add mod">
          <ac:chgData name="Claus Kratzer" userId="436ab6d5c5e81b84" providerId="LiveId" clId="{7D530494-BC97-CB4D-ACFE-263AE6E7C719}" dt="2022-06-08T07:32:25.083" v="4327" actId="14100"/>
          <ac:cxnSpMkLst>
            <pc:docMk/>
            <pc:sldMk cId="1411361278" sldId="257"/>
            <ac:cxnSpMk id="75" creationId="{ABF86831-6FD8-E12C-63FF-D19B26209CF8}"/>
          </ac:cxnSpMkLst>
        </pc:cxnChg>
        <pc:cxnChg chg="add mod">
          <ac:chgData name="Claus Kratzer" userId="436ab6d5c5e81b84" providerId="LiveId" clId="{7D530494-BC97-CB4D-ACFE-263AE6E7C719}" dt="2022-06-08T07:32:34.071" v="4331" actId="14100"/>
          <ac:cxnSpMkLst>
            <pc:docMk/>
            <pc:sldMk cId="1411361278" sldId="257"/>
            <ac:cxnSpMk id="78" creationId="{E36BC565-451F-02EA-A801-8E368517C162}"/>
          </ac:cxnSpMkLst>
        </pc:cxnChg>
        <pc:cxnChg chg="add mod">
          <ac:chgData name="Claus Kratzer" userId="436ab6d5c5e81b84" providerId="LiveId" clId="{7D530494-BC97-CB4D-ACFE-263AE6E7C719}" dt="2022-06-08T07:32:40.115" v="4334" actId="14100"/>
          <ac:cxnSpMkLst>
            <pc:docMk/>
            <pc:sldMk cId="1411361278" sldId="257"/>
            <ac:cxnSpMk id="82" creationId="{798CF041-05B6-9B80-4375-4995B4F2DC15}"/>
          </ac:cxnSpMkLst>
        </pc:cxnChg>
        <pc:cxnChg chg="add mod">
          <ac:chgData name="Claus Kratzer" userId="436ab6d5c5e81b84" providerId="LiveId" clId="{7D530494-BC97-CB4D-ACFE-263AE6E7C719}" dt="2022-06-08T07:32:47.566" v="4337" actId="14100"/>
          <ac:cxnSpMkLst>
            <pc:docMk/>
            <pc:sldMk cId="1411361278" sldId="257"/>
            <ac:cxnSpMk id="85" creationId="{6B587657-B760-5F73-CF42-8132E21D4A4A}"/>
          </ac:cxnSpMkLst>
        </pc:cxnChg>
        <pc:cxnChg chg="add del mod">
          <ac:chgData name="Claus Kratzer" userId="436ab6d5c5e81b84" providerId="LiveId" clId="{7D530494-BC97-CB4D-ACFE-263AE6E7C719}" dt="2022-06-08T11:35:02.496" v="5359" actId="478"/>
          <ac:cxnSpMkLst>
            <pc:docMk/>
            <pc:sldMk cId="1411361278" sldId="257"/>
            <ac:cxnSpMk id="88" creationId="{2412547D-C0BF-138B-E7E9-D6014DAA49FF}"/>
          </ac:cxnSpMkLst>
        </pc:cxnChg>
        <pc:cxnChg chg="add mod">
          <ac:chgData name="Claus Kratzer" userId="436ab6d5c5e81b84" providerId="LiveId" clId="{7D530494-BC97-CB4D-ACFE-263AE6E7C719}" dt="2022-06-08T07:33:08.266" v="4346" actId="14100"/>
          <ac:cxnSpMkLst>
            <pc:docMk/>
            <pc:sldMk cId="1411361278" sldId="257"/>
            <ac:cxnSpMk id="91" creationId="{B13A3DB5-84E7-2C70-FBF9-D738C1B68820}"/>
          </ac:cxnSpMkLst>
        </pc:cxnChg>
        <pc:cxnChg chg="add mod">
          <ac:chgData name="Claus Kratzer" userId="436ab6d5c5e81b84" providerId="LiveId" clId="{7D530494-BC97-CB4D-ACFE-263AE6E7C719}" dt="2022-06-08T07:33:14.313" v="4349" actId="14100"/>
          <ac:cxnSpMkLst>
            <pc:docMk/>
            <pc:sldMk cId="1411361278" sldId="257"/>
            <ac:cxnSpMk id="96" creationId="{287F8095-97A5-E23E-604C-C6F66965899B}"/>
          </ac:cxnSpMkLst>
        </pc:cxnChg>
        <pc:cxnChg chg="add 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18" creationId="{FDA12D15-855C-7C5F-EAAA-09C783CA214C}"/>
          </ac:cxnSpMkLst>
        </pc:cxnChg>
        <pc:cxnChg chg="add 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19" creationId="{542A09F7-A477-B5EA-BDC6-098279EC44F0}"/>
          </ac:cxnSpMkLst>
        </pc:cxnChg>
        <pc:cxnChg chg="add 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20" creationId="{2EBA78D4-8A50-6421-0F73-790D31A04A63}"/>
          </ac:cxnSpMkLst>
        </pc:cxnChg>
        <pc:cxnChg chg="add 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21" creationId="{275B1EB6-8BFE-3B14-FF7E-297002D3B83D}"/>
          </ac:cxnSpMkLst>
        </pc:cxnChg>
        <pc:cxnChg chg="add 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22" creationId="{6DE4B265-FD16-996F-60DA-361FF881BE6F}"/>
          </ac:cxnSpMkLst>
        </pc:cxnChg>
        <pc:cxnChg chg="add 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23" creationId="{B00E4448-B53C-2B22-EE4B-5A61D78D0B0A}"/>
          </ac:cxnSpMkLst>
        </pc:cxnChg>
        <pc:cxnChg chg="add 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24" creationId="{AADDE8D2-2409-2B81-1E4F-01F986C2AF74}"/>
          </ac:cxnSpMkLst>
        </pc:cxnChg>
        <pc:cxnChg chg="add 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25" creationId="{EE989D5E-C6BD-635A-699A-FE4171820F6E}"/>
          </ac:cxnSpMkLst>
        </pc:cxnChg>
        <pc:cxnChg chg="add del 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27" creationId="{498CE1EF-4611-410E-212A-E372A032CC45}"/>
          </ac:cxnSpMkLst>
        </pc:cxnChg>
        <pc:cxnChg chg="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43" creationId="{9A054A14-AB12-ECDD-3F13-283F346B4FF5}"/>
          </ac:cxnSpMkLst>
        </pc:cxnChg>
        <pc:cxnChg chg="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44" creationId="{C3F99B2F-42BE-1BCB-F99E-F3D7C08168E9}"/>
          </ac:cxnSpMkLst>
        </pc:cxnChg>
        <pc:cxnChg chg="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45" creationId="{2BFB86F3-B44E-B96D-A23E-B28329B4F497}"/>
          </ac:cxnSpMkLst>
        </pc:cxnChg>
        <pc:cxnChg chg="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46" creationId="{C69A560F-944A-FE91-C0DB-129EF9D9EB36}"/>
          </ac:cxnSpMkLst>
        </pc:cxnChg>
        <pc:cxnChg chg="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47" creationId="{891C07DD-8E51-DEC7-F535-6168FF92E2B0}"/>
          </ac:cxnSpMkLst>
        </pc:cxnChg>
        <pc:cxnChg chg="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48" creationId="{877BE157-F562-D663-5D7E-DC271E529FB7}"/>
          </ac:cxnSpMkLst>
        </pc:cxnChg>
        <pc:cxnChg chg="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49" creationId="{088C26D7-D070-E76F-5E3E-E1FB4D824013}"/>
          </ac:cxnSpMkLst>
        </pc:cxnChg>
        <pc:cxnChg chg="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50" creationId="{AEA2B1C0-3CFD-A288-9E92-CB3BC98BE055}"/>
          </ac:cxnSpMkLst>
        </pc:cxnChg>
        <pc:cxnChg chg="add del mod">
          <ac:chgData name="Claus Kratzer" userId="436ab6d5c5e81b84" providerId="LiveId" clId="{7D530494-BC97-CB4D-ACFE-263AE6E7C719}" dt="2022-06-08T08:22:22.545" v="4893" actId="478"/>
          <ac:cxnSpMkLst>
            <pc:docMk/>
            <pc:sldMk cId="1411361278" sldId="257"/>
            <ac:cxnSpMk id="151" creationId="{22AEC3E3-10AB-E0FA-7465-5DE2B35D057A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67" creationId="{01D2762D-5652-BDC5-92B1-6F4363860E54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68" creationId="{37D14E8A-BDAD-7247-6EC6-7CC5A3D57185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69" creationId="{C9C275E6-FE2F-F459-2A03-02B0ACAEBFC6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70" creationId="{2E785EEB-5877-3F5A-F132-5A94212CC285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71" creationId="{3C1174A1-12B8-74B9-7C32-382FA07315AA}"/>
          </ac:cxnSpMkLst>
        </pc:cxnChg>
        <pc:cxnChg chg="add del mod topLvl">
          <ac:chgData name="Claus Kratzer" userId="436ab6d5c5e81b84" providerId="LiveId" clId="{7D530494-BC97-CB4D-ACFE-263AE6E7C719}" dt="2022-06-08T11:35:29.327" v="5366" actId="478"/>
          <ac:cxnSpMkLst>
            <pc:docMk/>
            <pc:sldMk cId="1411361278" sldId="257"/>
            <ac:cxnSpMk id="172" creationId="{BC7A732B-D9AC-1F53-D138-C599EFABFE9A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73" creationId="{A06FB425-3780-3F89-BC57-E5333830930B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74" creationId="{CEDB0C3D-C4F5-3ED4-65D2-3623BC3B33FB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75" creationId="{DECD2BE2-D760-5D19-23C1-B48F6C267438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76" creationId="{4384A54C-D085-805B-C7F9-C87733280528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77" creationId="{42EBFEF0-E580-1615-6295-A815749ECFE4}"/>
          </ac:cxnSpMkLst>
        </pc:cxnChg>
        <pc:cxnChg chg="add del mod topLvl">
          <ac:chgData name="Claus Kratzer" userId="436ab6d5c5e81b84" providerId="LiveId" clId="{7D530494-BC97-CB4D-ACFE-263AE6E7C719}" dt="2022-06-08T11:35:22.428" v="5362" actId="478"/>
          <ac:cxnSpMkLst>
            <pc:docMk/>
            <pc:sldMk cId="1411361278" sldId="257"/>
            <ac:cxnSpMk id="178" creationId="{FEA529F9-00E1-5434-F96E-79D46781FF65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79" creationId="{68C168CB-336E-6585-3622-65053F9D5400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80" creationId="{FF568375-661A-2DAB-75D4-7D23805C7FA0}"/>
          </ac:cxnSpMkLst>
        </pc:cxnChg>
        <pc:cxnChg chg="add del mod topLvl">
          <ac:chgData name="Claus Kratzer" userId="436ab6d5c5e81b84" providerId="LiveId" clId="{7D530494-BC97-CB4D-ACFE-263AE6E7C719}" dt="2022-06-08T11:35:27.443" v="5365" actId="478"/>
          <ac:cxnSpMkLst>
            <pc:docMk/>
            <pc:sldMk cId="1411361278" sldId="257"/>
            <ac:cxnSpMk id="181" creationId="{ACC5D24B-4ACD-61C7-CC6E-427AAD18642C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95" creationId="{FE867281-E0CC-E21F-6100-08F2E04BF031}"/>
          </ac:cxnSpMkLst>
        </pc:cxnChg>
        <pc:cxnChg chg="add del mod topLvl">
          <ac:chgData name="Claus Kratzer" userId="436ab6d5c5e81b84" providerId="LiveId" clId="{7D530494-BC97-CB4D-ACFE-263AE6E7C719}" dt="2022-06-08T11:35:24.028" v="5363" actId="478"/>
          <ac:cxnSpMkLst>
            <pc:docMk/>
            <pc:sldMk cId="1411361278" sldId="257"/>
            <ac:cxnSpMk id="196" creationId="{18C1D06A-8595-7831-3B2D-9D302F340700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97" creationId="{BDFC575D-6F4C-EB86-92F0-A0D6E3530358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98" creationId="{1B3D4247-C713-5B29-CEE1-97872CDCE033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199" creationId="{2D9B6E21-DC1A-FB24-3AE1-C1A6CD62F328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200" creationId="{F8D3D4CA-8EB0-BE0E-0241-F8E4DBEC45C9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213" creationId="{8B140B8D-E73E-DF3B-2099-EC44A5B41661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214" creationId="{547F9C86-ADD2-48F5-5CB3-8CF4D3BEB054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215" creationId="{BA91B16A-F31C-C85C-AA42-3F30432F4ED3}"/>
          </ac:cxnSpMkLst>
        </pc:cxnChg>
        <pc:cxnChg chg="add del mod topLvl">
          <ac:chgData name="Claus Kratzer" userId="436ab6d5c5e81b84" providerId="LiveId" clId="{7D530494-BC97-CB4D-ACFE-263AE6E7C719}" dt="2022-06-08T11:35:25.885" v="5364" actId="478"/>
          <ac:cxnSpMkLst>
            <pc:docMk/>
            <pc:sldMk cId="1411361278" sldId="257"/>
            <ac:cxnSpMk id="216" creationId="{8E7C8446-BA0A-444E-9611-60B42E202E25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217" creationId="{3BA5FFE8-103F-0CCF-EB64-D41640A94275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230" creationId="{BB152196-0016-06B8-44A7-1794DA138B29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233" creationId="{03768FB0-CE7E-DDB1-8313-06107F4FB749}"/>
          </ac:cxnSpMkLst>
        </pc:cxnChg>
        <pc:cxnChg chg="add mod topLvl">
          <ac:chgData name="Claus Kratzer" userId="436ab6d5c5e81b84" providerId="LiveId" clId="{7D530494-BC97-CB4D-ACFE-263AE6E7C719}" dt="2022-06-08T11:35:16.476" v="5360" actId="165"/>
          <ac:cxnSpMkLst>
            <pc:docMk/>
            <pc:sldMk cId="1411361278" sldId="257"/>
            <ac:cxnSpMk id="236" creationId="{FCE76D27-70B7-E6CA-222B-1490A173BA73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55" creationId="{BD1506C8-353B-CD1D-14A9-5DE1F564019C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56" creationId="{4B972DB6-6FFD-916C-976D-D6A24BCB306C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57" creationId="{5174FFB1-80D2-DFF6-C214-81385A530632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58" creationId="{7DED7B79-80E1-665B-C0AF-A4E206F470C1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59" creationId="{F3EBA0AF-A3CA-8369-C512-03E7FABEBF2A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60" creationId="{093B4877-43D7-FF1B-4A9C-11E6F85FD492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61" creationId="{7139C061-B824-66D8-EBBE-4A019AB9C316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62" creationId="{8E2DF95A-7CEC-168F-0D73-DACE16FB3E93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63" creationId="{43DCDA5D-C232-2D03-0C9B-242430B4E129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64" creationId="{AA4219FA-4838-6B37-3802-B63E927C3E60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65" creationId="{642653DE-60CA-06CD-71EB-64DAC61B2F85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66" creationId="{86A5AB8B-3193-77F8-794B-538FE6B4D570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67" creationId="{ECA66EFA-80CF-8ED8-136F-C113A56EEDCE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68" creationId="{BC84E8F4-3A79-B0C2-5CA1-88CEE381BCB8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69" creationId="{0BFDC819-8678-7C28-2E06-2815B2EFF8F0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70" creationId="{306F5E51-B6EC-DFB4-8205-5606B7C8665F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71" creationId="{27296D19-65B9-981B-073F-84C97A5754E1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72" creationId="{9FF6FD64-9EBB-448F-617D-6182C5D3EB23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73" creationId="{9348A5BC-209C-63EC-D04D-9635D072CE88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74" creationId="{456E1998-F9D6-F470-E587-95327551AB47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75" creationId="{76C0940F-A533-FAF4-929C-EE749ED2939F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76" creationId="{4A368BB1-9350-9C42-54C2-14AF89062729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77" creationId="{898FCACE-377F-0954-D433-964E232C606F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78" creationId="{76453BF5-5929-CE06-7545-CC2A9A92FC50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79" creationId="{02798EEE-1F67-C5D2-DEF1-DAE714A2FCED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80" creationId="{EF0668BA-551E-31BD-CD49-91F2DF2738B6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81" creationId="{08CB5C73-9353-1D09-9F3D-8EE257E18346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82" creationId="{56656541-D32E-EB32-680E-867A2F1A9614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283" creationId="{995DFACC-3170-9DE2-E46C-333A6057E875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296" creationId="{7D6CEE06-9A43-1CDA-BBAD-C4D54700CF7B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297" creationId="{2CA27F94-EA34-92FC-D4B6-3E592E27646C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298" creationId="{8644DE39-EE74-8F56-2FC7-6D35BCD707F3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299" creationId="{84FE65FF-9676-3B59-1EDE-6B67C051DBCE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00" creationId="{FBF26DEB-2501-27D7-EB9D-AA7B4DE898EC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01" creationId="{09E9D067-741F-9F7E-2BA5-8C2BBEA4A2DE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02" creationId="{EBEA14D2-66BD-488F-2FB2-81694C54C6C6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03" creationId="{51B8428D-ED05-B545-F93F-2C756FDAA7B4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04" creationId="{91F6C45F-7CE4-8A8E-E40C-59809ADDB996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05" creationId="{D188FCB6-56EE-6F41-F6AA-45B7B18EBA89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06" creationId="{61C66F1F-063E-132A-787B-6574D5F05DE2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07" creationId="{5DEDB105-92F9-E495-B1A8-45C49197EB1B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08" creationId="{CBE78C1E-9DEF-20E4-BE9A-BDE03F6D924B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09" creationId="{E776618C-A529-4AEE-A35F-C80C611BE067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10" creationId="{1F5EC7C6-AF94-CECC-D99E-1B7479F1F1C4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11" creationId="{2E54ADE3-E417-3F29-D177-C9A6A85227AF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12" creationId="{C3F17536-6CD9-3C3D-EFB6-121AEAD8CB77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13" creationId="{076C6802-42BC-26FC-7895-9B15412F9CDB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14" creationId="{483DB6A8-61D7-8B46-467F-D737B802972B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15" creationId="{443D8F09-4BF6-F23D-6987-E64F13B6BFE9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16" creationId="{059C2402-4FB6-3ACF-97A8-7876C1CABF67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17" creationId="{0EA82B6E-A4F2-5D8C-34B2-C13B9CD1D4A4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18" creationId="{447116CF-4025-A4BA-E373-4EB72FEE3B4C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19" creationId="{08B7CB70-6D38-B8C7-4CC5-B403AE0122B5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20" creationId="{7FC2958D-BFE3-709A-4E2E-AB7CAE73FF0E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21" creationId="{4C161C95-F154-595A-AFFB-346BECE91043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22" creationId="{3EEF5893-0D70-27A7-9581-66DD3C634D12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23" creationId="{075936BA-0E1C-7A04-DF4A-EBFBC3E1624F}"/>
          </ac:cxnSpMkLst>
        </pc:cxnChg>
        <pc:cxnChg chg="add del mod">
          <ac:chgData name="Claus Kratzer" userId="436ab6d5c5e81b84" providerId="LiveId" clId="{7D530494-BC97-CB4D-ACFE-263AE6E7C719}" dt="2022-06-08T08:24:27.168" v="4904" actId="478"/>
          <ac:cxnSpMkLst>
            <pc:docMk/>
            <pc:sldMk cId="1411361278" sldId="257"/>
            <ac:cxnSpMk id="324" creationId="{D6E529EC-BF9A-FF3F-044C-A2216CEE29B0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38" creationId="{90B50DA3-EFC4-9478-A11D-0392981CD759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39" creationId="{C3B0B700-B7C9-44BC-268B-6EA22BE1E200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40" creationId="{7B6AB963-79A9-3CF2-1132-119ED1F3BA7B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41" creationId="{50739C56-2076-1917-9B58-72D5C0BA1200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42" creationId="{B4238E49-B036-0285-EF25-AF85E85959F3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43" creationId="{2B28BCAF-3E56-6378-D0E9-CCBEC236BEC1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44" creationId="{49485622-0C78-4A51-A063-6CEA56CBFDE6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45" creationId="{FB2B98DC-6DFC-C782-6733-445A7FCD8A7B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46" creationId="{9AA8AA8E-363E-B703-DD1E-9E2F546E1757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47" creationId="{671EEB57-2416-CCA5-B23B-C96E1D8586D6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48" creationId="{86883770-2FCE-6F52-22DD-E42376B4A057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49" creationId="{2BAD6A8F-44EB-8B36-003E-5A64212191C7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50" creationId="{4C67D550-3845-CAFA-5C5A-49F8E4624837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51" creationId="{EC135C42-D3F4-4159-3DE8-BA66C059E227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52" creationId="{2BD36EA9-6EB0-E4FA-62C2-04D8403CC285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53" creationId="{471CDAE3-40BA-81D1-75ED-EE4E6CE6C9FF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54" creationId="{FDE4D73F-5C2F-5FA2-09CB-29FC93CD5A60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55" creationId="{0CD52AF2-00E1-E4AE-0C38-55616FCFF6E5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56" creationId="{926DF139-6304-64BC-C6E6-AF292065A46E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57" creationId="{4F5D8C0E-BACA-1911-F39F-D3A19674EDAF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58" creationId="{AE0E8934-FAD9-0E12-8349-91873F21F248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59" creationId="{F85082D9-3B8B-9AAE-1261-83F3D2447037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60" creationId="{A7CB7811-D91C-85BE-7FBA-0B283D2F16DA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61" creationId="{E79A1D65-3B37-826E-3194-8C14E25312E4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62" creationId="{101DBF4C-024D-6F5B-22DC-2AF123EA193A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63" creationId="{287C7325-4EE9-BE77-5918-5AF595B5CA5C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64" creationId="{F4A43945-8688-2870-696E-94E5B6A31899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65" creationId="{8FCDD487-DE4A-91E2-3199-13788D0C8FB4}"/>
          </ac:cxnSpMkLst>
        </pc:cxnChg>
        <pc:cxnChg chg="mod topLvl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66" creationId="{6F35B34E-D0C9-48C6-4B90-41402BFD86C6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90" creationId="{1A412B4B-00CC-3CCD-200F-1D363783934C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91" creationId="{4F6A6839-7FD9-2B7F-850A-8B3A472CCE6A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92" creationId="{8F0A88D3-9D79-72E0-11E5-C0A40735F456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93" creationId="{910B3F8C-639C-6EE5-D954-372162A56962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94" creationId="{611E85C3-A2DD-4A10-678E-C6C5E68EB45D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95" creationId="{02C92D48-612A-5970-6F9F-18CD4AAB5735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96" creationId="{20E2F663-04EA-5451-57C7-235126421D7F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97" creationId="{4D352A27-5479-42E2-665D-93FCA5BAE1F5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98" creationId="{6FBDE12A-199B-7F3C-F877-7B373E73D5EA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399" creationId="{099196A3-509A-3657-7E47-5D24DAF42266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00" creationId="{AA46945F-417C-D9C8-1D04-2829F50A7CCA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01" creationId="{54159A09-7481-7F46-5C99-DBDA3FBCAD55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02" creationId="{671E4A4D-0224-073F-E38F-9C581155855B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03" creationId="{DC4246B1-1BFB-4332-7799-58AB2AE3E0C3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04" creationId="{50F0E90C-83B7-0F8C-A3D1-BA297535FCE0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05" creationId="{3D9FAA62-D61B-5D49-D4CE-A83D98B122C8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06" creationId="{9F07C268-F1A9-8D3D-751B-FC1CC5E4D1C0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07" creationId="{6DC4269C-9159-A153-B869-64A5F4516682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08" creationId="{DBAD883E-C4A7-5B4B-54DF-A184B3EBEC43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09" creationId="{350824F8-DDB2-F8E8-20EC-7794F5F60F64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10" creationId="{E34FD198-47E6-B255-5B07-8754E19AC4D5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11" creationId="{665E5A44-41B9-A442-6F40-483A99B0863D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12" creationId="{DA3A9273-45C6-A976-FFD8-25FD9C774814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13" creationId="{FD95398E-FEA5-5D26-1461-09C3B65B0D8C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14" creationId="{ECA9E963-C3FC-8BBD-CBB7-1D3021609D55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15" creationId="{B92F64FD-2086-8C0A-A7E0-1E5FB38E8B4B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16" creationId="{FD76957F-E240-5C89-A044-F5C3CB482423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17" creationId="{76603FB6-8F20-0C4B-F654-416C42F85912}"/>
          </ac:cxnSpMkLst>
        </pc:cxnChg>
        <pc:cxnChg chg="mod">
          <ac:chgData name="Claus Kratzer" userId="436ab6d5c5e81b84" providerId="LiveId" clId="{7D530494-BC97-CB4D-ACFE-263AE6E7C719}" dt="2022-06-08T11:32:54.408" v="5290" actId="478"/>
          <ac:cxnSpMkLst>
            <pc:docMk/>
            <pc:sldMk cId="1411361278" sldId="257"/>
            <ac:cxnSpMk id="418" creationId="{E8DBEF59-FBB6-2D3E-DA22-CA6EE20818DD}"/>
          </ac:cxnSpMkLst>
        </pc:cxnChg>
      </pc:sldChg>
      <pc:sldChg chg="addSp delSp modSp new mod">
        <pc:chgData name="Claus Kratzer" userId="436ab6d5c5e81b84" providerId="LiveId" clId="{7D530494-BC97-CB4D-ACFE-263AE6E7C719}" dt="2022-06-09T08:05:39.599" v="7237" actId="1076"/>
        <pc:sldMkLst>
          <pc:docMk/>
          <pc:sldMk cId="3376879687" sldId="258"/>
        </pc:sldMkLst>
        <pc:spChg chg="del">
          <ac:chgData name="Claus Kratzer" userId="436ab6d5c5e81b84" providerId="LiveId" clId="{7D530494-BC97-CB4D-ACFE-263AE6E7C719}" dt="2022-06-08T11:31:56.490" v="5198" actId="478"/>
          <ac:spMkLst>
            <pc:docMk/>
            <pc:sldMk cId="3376879687" sldId="258"/>
            <ac:spMk id="2" creationId="{D9FF9116-D118-DA96-360D-8722CEC597BE}"/>
          </ac:spMkLst>
        </pc:spChg>
        <pc:spChg chg="del">
          <ac:chgData name="Claus Kratzer" userId="436ab6d5c5e81b84" providerId="LiveId" clId="{7D530494-BC97-CB4D-ACFE-263AE6E7C719}" dt="2022-06-08T11:31:55.067" v="5197" actId="478"/>
          <ac:spMkLst>
            <pc:docMk/>
            <pc:sldMk cId="3376879687" sldId="258"/>
            <ac:spMk id="3" creationId="{A38EE319-074C-C1FD-5EE9-1AADF50FAF7A}"/>
          </ac:spMkLst>
        </pc:spChg>
        <pc:spChg chg="add mod">
          <ac:chgData name="Claus Kratzer" userId="436ab6d5c5e81b84" providerId="LiveId" clId="{7D530494-BC97-CB4D-ACFE-263AE6E7C719}" dt="2022-06-08T11:55:05.500" v="5781" actId="14100"/>
          <ac:spMkLst>
            <pc:docMk/>
            <pc:sldMk cId="3376879687" sldId="258"/>
            <ac:spMk id="4" creationId="{5E8BBA4B-B06E-0643-CB00-B0E382518296}"/>
          </ac:spMkLst>
        </pc:spChg>
        <pc:spChg chg="add mod">
          <ac:chgData name="Claus Kratzer" userId="436ab6d5c5e81b84" providerId="LiveId" clId="{7D530494-BC97-CB4D-ACFE-263AE6E7C719}" dt="2022-06-08T11:31:53.174" v="5196"/>
          <ac:spMkLst>
            <pc:docMk/>
            <pc:sldMk cId="3376879687" sldId="258"/>
            <ac:spMk id="5" creationId="{D8A35106-B3FC-4429-33AB-9C6FA481A844}"/>
          </ac:spMkLst>
        </pc:spChg>
        <pc:spChg chg="add mod">
          <ac:chgData name="Claus Kratzer" userId="436ab6d5c5e81b84" providerId="LiveId" clId="{7D530494-BC97-CB4D-ACFE-263AE6E7C719}" dt="2022-06-08T11:31:53.174" v="5196"/>
          <ac:spMkLst>
            <pc:docMk/>
            <pc:sldMk cId="3376879687" sldId="258"/>
            <ac:spMk id="6" creationId="{1089BE50-2ADA-C5CC-3A9E-A5F71FE1C74D}"/>
          </ac:spMkLst>
        </pc:spChg>
        <pc:spChg chg="mod topLvl">
          <ac:chgData name="Claus Kratzer" userId="436ab6d5c5e81b84" providerId="LiveId" clId="{7D530494-BC97-CB4D-ACFE-263AE6E7C719}" dt="2022-06-08T11:36:11.010" v="5374" actId="165"/>
          <ac:spMkLst>
            <pc:docMk/>
            <pc:sldMk cId="3376879687" sldId="258"/>
            <ac:spMk id="8" creationId="{B89A80B6-687A-B114-A2A7-A60A99220B39}"/>
          </ac:spMkLst>
        </pc:spChg>
        <pc:spChg chg="mod topLvl">
          <ac:chgData name="Claus Kratzer" userId="436ab6d5c5e81b84" providerId="LiveId" clId="{7D530494-BC97-CB4D-ACFE-263AE6E7C719}" dt="2022-06-08T11:36:11.010" v="5374" actId="165"/>
          <ac:spMkLst>
            <pc:docMk/>
            <pc:sldMk cId="3376879687" sldId="258"/>
            <ac:spMk id="9" creationId="{7AEB43DB-707E-C1EE-9134-C7DEECA5D50C}"/>
          </ac:spMkLst>
        </pc:spChg>
        <pc:spChg chg="mod topLvl">
          <ac:chgData name="Claus Kratzer" userId="436ab6d5c5e81b84" providerId="LiveId" clId="{7D530494-BC97-CB4D-ACFE-263AE6E7C719}" dt="2022-06-08T11:36:11.010" v="5374" actId="165"/>
          <ac:spMkLst>
            <pc:docMk/>
            <pc:sldMk cId="3376879687" sldId="258"/>
            <ac:spMk id="10" creationId="{F00A4B31-E12E-320B-17E5-3B0B9DF06007}"/>
          </ac:spMkLst>
        </pc:spChg>
        <pc:spChg chg="mod topLvl">
          <ac:chgData name="Claus Kratzer" userId="436ab6d5c5e81b84" providerId="LiveId" clId="{7D530494-BC97-CB4D-ACFE-263AE6E7C719}" dt="2022-06-08T11:36:11.010" v="5374" actId="165"/>
          <ac:spMkLst>
            <pc:docMk/>
            <pc:sldMk cId="3376879687" sldId="258"/>
            <ac:spMk id="11" creationId="{62E12862-5F4E-5675-7D64-A7C91501594F}"/>
          </ac:spMkLst>
        </pc:spChg>
        <pc:spChg chg="del mod topLvl">
          <ac:chgData name="Claus Kratzer" userId="436ab6d5c5e81b84" providerId="LiveId" clId="{7D530494-BC97-CB4D-ACFE-263AE6E7C719}" dt="2022-06-08T11:36:14.198" v="5375" actId="478"/>
          <ac:spMkLst>
            <pc:docMk/>
            <pc:sldMk cId="3376879687" sldId="258"/>
            <ac:spMk id="12" creationId="{D52F8F1C-7421-1B2F-0FC8-22FE90FB6366}"/>
          </ac:spMkLst>
        </pc:spChg>
        <pc:spChg chg="mod topLvl">
          <ac:chgData name="Claus Kratzer" userId="436ab6d5c5e81b84" providerId="LiveId" clId="{7D530494-BC97-CB4D-ACFE-263AE6E7C719}" dt="2022-06-08T11:36:11.010" v="5374" actId="165"/>
          <ac:spMkLst>
            <pc:docMk/>
            <pc:sldMk cId="3376879687" sldId="258"/>
            <ac:spMk id="13" creationId="{5E9FCE56-4E44-D17E-ADAF-940540840DEA}"/>
          </ac:spMkLst>
        </pc:spChg>
        <pc:spChg chg="mod topLvl">
          <ac:chgData name="Claus Kratzer" userId="436ab6d5c5e81b84" providerId="LiveId" clId="{7D530494-BC97-CB4D-ACFE-263AE6E7C719}" dt="2022-06-08T11:36:11.010" v="5374" actId="165"/>
          <ac:spMkLst>
            <pc:docMk/>
            <pc:sldMk cId="3376879687" sldId="258"/>
            <ac:spMk id="14" creationId="{6F6D5C1F-8067-74C2-7404-841A1F87BD84}"/>
          </ac:spMkLst>
        </pc:spChg>
        <pc:spChg chg="mod topLvl">
          <ac:chgData name="Claus Kratzer" userId="436ab6d5c5e81b84" providerId="LiveId" clId="{7D530494-BC97-CB4D-ACFE-263AE6E7C719}" dt="2022-06-08T11:36:11.010" v="5374" actId="165"/>
          <ac:spMkLst>
            <pc:docMk/>
            <pc:sldMk cId="3376879687" sldId="258"/>
            <ac:spMk id="15" creationId="{706C5A73-A70F-8D13-A5CE-861D5D34B39D}"/>
          </ac:spMkLst>
        </pc:spChg>
        <pc:spChg chg="mod topLvl">
          <ac:chgData name="Claus Kratzer" userId="436ab6d5c5e81b84" providerId="LiveId" clId="{7D530494-BC97-CB4D-ACFE-263AE6E7C719}" dt="2022-06-08T11:36:11.010" v="5374" actId="165"/>
          <ac:spMkLst>
            <pc:docMk/>
            <pc:sldMk cId="3376879687" sldId="258"/>
            <ac:spMk id="16" creationId="{25ED76D4-2438-4041-481C-27839B7F2A9A}"/>
          </ac:spMkLst>
        </pc:spChg>
        <pc:spChg chg="mod topLvl">
          <ac:chgData name="Claus Kratzer" userId="436ab6d5c5e81b84" providerId="LiveId" clId="{7D530494-BC97-CB4D-ACFE-263AE6E7C719}" dt="2022-06-08T11:36:11.010" v="5374" actId="165"/>
          <ac:spMkLst>
            <pc:docMk/>
            <pc:sldMk cId="3376879687" sldId="258"/>
            <ac:spMk id="17" creationId="{74A17830-B7EE-3978-19A0-27D151B2A79C}"/>
          </ac:spMkLst>
        </pc:spChg>
        <pc:spChg chg="mod topLvl">
          <ac:chgData name="Claus Kratzer" userId="436ab6d5c5e81b84" providerId="LiveId" clId="{7D530494-BC97-CB4D-ACFE-263AE6E7C719}" dt="2022-06-08T11:36:11.010" v="5374" actId="165"/>
          <ac:spMkLst>
            <pc:docMk/>
            <pc:sldMk cId="3376879687" sldId="258"/>
            <ac:spMk id="18" creationId="{E398A4C1-A5EE-0120-6055-41AC149516FE}"/>
          </ac:spMkLst>
        </pc:spChg>
        <pc:spChg chg="mod topLvl">
          <ac:chgData name="Claus Kratzer" userId="436ab6d5c5e81b84" providerId="LiveId" clId="{7D530494-BC97-CB4D-ACFE-263AE6E7C719}" dt="2022-06-08T11:36:11.010" v="5374" actId="165"/>
          <ac:spMkLst>
            <pc:docMk/>
            <pc:sldMk cId="3376879687" sldId="258"/>
            <ac:spMk id="19" creationId="{08728A59-617A-573C-BCBA-0DC3F910A520}"/>
          </ac:spMkLst>
        </pc:spChg>
        <pc:spChg chg="mod topLvl">
          <ac:chgData name="Claus Kratzer" userId="436ab6d5c5e81b84" providerId="LiveId" clId="{7D530494-BC97-CB4D-ACFE-263AE6E7C719}" dt="2022-06-08T11:36:35.005" v="5381" actId="165"/>
          <ac:spMkLst>
            <pc:docMk/>
            <pc:sldMk cId="3376879687" sldId="258"/>
            <ac:spMk id="50" creationId="{82B1AF7B-432F-E022-0D9C-08607FEA9D6C}"/>
          </ac:spMkLst>
        </pc:spChg>
        <pc:spChg chg="mod topLvl">
          <ac:chgData name="Claus Kratzer" userId="436ab6d5c5e81b84" providerId="LiveId" clId="{7D530494-BC97-CB4D-ACFE-263AE6E7C719}" dt="2022-06-08T11:36:35.005" v="5381" actId="165"/>
          <ac:spMkLst>
            <pc:docMk/>
            <pc:sldMk cId="3376879687" sldId="258"/>
            <ac:spMk id="51" creationId="{A05478E9-281F-82D4-0E4F-98DFC9BFFEF2}"/>
          </ac:spMkLst>
        </pc:spChg>
        <pc:spChg chg="mod topLvl">
          <ac:chgData name="Claus Kratzer" userId="436ab6d5c5e81b84" providerId="LiveId" clId="{7D530494-BC97-CB4D-ACFE-263AE6E7C719}" dt="2022-06-08T11:36:35.005" v="5381" actId="165"/>
          <ac:spMkLst>
            <pc:docMk/>
            <pc:sldMk cId="3376879687" sldId="258"/>
            <ac:spMk id="52" creationId="{191908D0-BB76-6EEF-CDF9-6541C8251532}"/>
          </ac:spMkLst>
        </pc:spChg>
        <pc:spChg chg="mod topLvl">
          <ac:chgData name="Claus Kratzer" userId="436ab6d5c5e81b84" providerId="LiveId" clId="{7D530494-BC97-CB4D-ACFE-263AE6E7C719}" dt="2022-06-08T11:36:35.005" v="5381" actId="165"/>
          <ac:spMkLst>
            <pc:docMk/>
            <pc:sldMk cId="3376879687" sldId="258"/>
            <ac:spMk id="53" creationId="{B8EBA143-074E-A6BE-3411-52F14F95C699}"/>
          </ac:spMkLst>
        </pc:spChg>
        <pc:spChg chg="del mod topLvl">
          <ac:chgData name="Claus Kratzer" userId="436ab6d5c5e81b84" providerId="LiveId" clId="{7D530494-BC97-CB4D-ACFE-263AE6E7C719}" dt="2022-06-08T11:36:36.690" v="5382" actId="478"/>
          <ac:spMkLst>
            <pc:docMk/>
            <pc:sldMk cId="3376879687" sldId="258"/>
            <ac:spMk id="54" creationId="{E69FDA1F-23FF-23A8-B680-58F9833ECD9E}"/>
          </ac:spMkLst>
        </pc:spChg>
        <pc:spChg chg="mod topLvl">
          <ac:chgData name="Claus Kratzer" userId="436ab6d5c5e81b84" providerId="LiveId" clId="{7D530494-BC97-CB4D-ACFE-263AE6E7C719}" dt="2022-06-08T11:36:35.005" v="5381" actId="165"/>
          <ac:spMkLst>
            <pc:docMk/>
            <pc:sldMk cId="3376879687" sldId="258"/>
            <ac:spMk id="55" creationId="{A5C91EB2-3E95-29DA-5337-40147385364C}"/>
          </ac:spMkLst>
        </pc:spChg>
        <pc:spChg chg="mod topLvl">
          <ac:chgData name="Claus Kratzer" userId="436ab6d5c5e81b84" providerId="LiveId" clId="{7D530494-BC97-CB4D-ACFE-263AE6E7C719}" dt="2022-06-08T11:36:35.005" v="5381" actId="165"/>
          <ac:spMkLst>
            <pc:docMk/>
            <pc:sldMk cId="3376879687" sldId="258"/>
            <ac:spMk id="56" creationId="{7C810C9C-CF23-9820-BBC7-DB001CE70761}"/>
          </ac:spMkLst>
        </pc:spChg>
        <pc:spChg chg="mod topLvl">
          <ac:chgData name="Claus Kratzer" userId="436ab6d5c5e81b84" providerId="LiveId" clId="{7D530494-BC97-CB4D-ACFE-263AE6E7C719}" dt="2022-06-08T11:36:35.005" v="5381" actId="165"/>
          <ac:spMkLst>
            <pc:docMk/>
            <pc:sldMk cId="3376879687" sldId="258"/>
            <ac:spMk id="57" creationId="{E059D122-DD3C-B70C-A507-9F36790C1000}"/>
          </ac:spMkLst>
        </pc:spChg>
        <pc:spChg chg="mod topLvl">
          <ac:chgData name="Claus Kratzer" userId="436ab6d5c5e81b84" providerId="LiveId" clId="{7D530494-BC97-CB4D-ACFE-263AE6E7C719}" dt="2022-06-08T11:36:35.005" v="5381" actId="165"/>
          <ac:spMkLst>
            <pc:docMk/>
            <pc:sldMk cId="3376879687" sldId="258"/>
            <ac:spMk id="58" creationId="{BEB4216E-9E20-C8BA-8E61-32C34AED409A}"/>
          </ac:spMkLst>
        </pc:spChg>
        <pc:spChg chg="mod topLvl">
          <ac:chgData name="Claus Kratzer" userId="436ab6d5c5e81b84" providerId="LiveId" clId="{7D530494-BC97-CB4D-ACFE-263AE6E7C719}" dt="2022-06-08T11:36:35.005" v="5381" actId="165"/>
          <ac:spMkLst>
            <pc:docMk/>
            <pc:sldMk cId="3376879687" sldId="258"/>
            <ac:spMk id="59" creationId="{BFBAD93F-AAA9-F662-D9F7-B85E6C1441A0}"/>
          </ac:spMkLst>
        </pc:spChg>
        <pc:spChg chg="mod topLvl">
          <ac:chgData name="Claus Kratzer" userId="436ab6d5c5e81b84" providerId="LiveId" clId="{7D530494-BC97-CB4D-ACFE-263AE6E7C719}" dt="2022-06-08T11:36:35.005" v="5381" actId="165"/>
          <ac:spMkLst>
            <pc:docMk/>
            <pc:sldMk cId="3376879687" sldId="258"/>
            <ac:spMk id="60" creationId="{D74C9D1E-EFE9-D185-CC58-371980340635}"/>
          </ac:spMkLst>
        </pc:spChg>
        <pc:spChg chg="mod topLvl">
          <ac:chgData name="Claus Kratzer" userId="436ab6d5c5e81b84" providerId="LiveId" clId="{7D530494-BC97-CB4D-ACFE-263AE6E7C719}" dt="2022-06-08T11:36:35.005" v="5381" actId="165"/>
          <ac:spMkLst>
            <pc:docMk/>
            <pc:sldMk cId="3376879687" sldId="258"/>
            <ac:spMk id="61" creationId="{8AB06A42-FDF1-7CF3-FCB0-81FDB0D450E9}"/>
          </ac:spMkLst>
        </pc:spChg>
        <pc:spChg chg="mod topLvl">
          <ac:chgData name="Claus Kratzer" userId="436ab6d5c5e81b84" providerId="LiveId" clId="{7D530494-BC97-CB4D-ACFE-263AE6E7C719}" dt="2022-06-08T11:35:52.529" v="5367" actId="165"/>
          <ac:spMkLst>
            <pc:docMk/>
            <pc:sldMk cId="3376879687" sldId="258"/>
            <ac:spMk id="93" creationId="{AE67D082-39CA-33E7-8A66-9E3DA7778CB9}"/>
          </ac:spMkLst>
        </pc:spChg>
        <pc:spChg chg="mod topLvl">
          <ac:chgData name="Claus Kratzer" userId="436ab6d5c5e81b84" providerId="LiveId" clId="{7D530494-BC97-CB4D-ACFE-263AE6E7C719}" dt="2022-06-08T11:35:52.529" v="5367" actId="165"/>
          <ac:spMkLst>
            <pc:docMk/>
            <pc:sldMk cId="3376879687" sldId="258"/>
            <ac:spMk id="94" creationId="{365BCFE5-4559-4047-DD99-B0698B8A2CF8}"/>
          </ac:spMkLst>
        </pc:spChg>
        <pc:spChg chg="mod topLvl">
          <ac:chgData name="Claus Kratzer" userId="436ab6d5c5e81b84" providerId="LiveId" clId="{7D530494-BC97-CB4D-ACFE-263AE6E7C719}" dt="2022-06-08T11:35:52.529" v="5367" actId="165"/>
          <ac:spMkLst>
            <pc:docMk/>
            <pc:sldMk cId="3376879687" sldId="258"/>
            <ac:spMk id="95" creationId="{C590ED85-4FDF-EEEC-EA75-BB6C3CA90153}"/>
          </ac:spMkLst>
        </pc:spChg>
        <pc:spChg chg="mod topLvl">
          <ac:chgData name="Claus Kratzer" userId="436ab6d5c5e81b84" providerId="LiveId" clId="{7D530494-BC97-CB4D-ACFE-263AE6E7C719}" dt="2022-06-08T11:35:52.529" v="5367" actId="165"/>
          <ac:spMkLst>
            <pc:docMk/>
            <pc:sldMk cId="3376879687" sldId="258"/>
            <ac:spMk id="96" creationId="{E4B34E44-283B-1432-4F4B-010F9DECA2F4}"/>
          </ac:spMkLst>
        </pc:spChg>
        <pc:spChg chg="del mod topLvl">
          <ac:chgData name="Claus Kratzer" userId="436ab6d5c5e81b84" providerId="LiveId" clId="{7D530494-BC97-CB4D-ACFE-263AE6E7C719}" dt="2022-06-08T11:35:54.868" v="5368" actId="478"/>
          <ac:spMkLst>
            <pc:docMk/>
            <pc:sldMk cId="3376879687" sldId="258"/>
            <ac:spMk id="97" creationId="{0C0AF745-E6DB-2A77-0E63-FCCC6B0645D5}"/>
          </ac:spMkLst>
        </pc:spChg>
        <pc:spChg chg="mod topLvl">
          <ac:chgData name="Claus Kratzer" userId="436ab6d5c5e81b84" providerId="LiveId" clId="{7D530494-BC97-CB4D-ACFE-263AE6E7C719}" dt="2022-06-08T11:35:52.529" v="5367" actId="165"/>
          <ac:spMkLst>
            <pc:docMk/>
            <pc:sldMk cId="3376879687" sldId="258"/>
            <ac:spMk id="98" creationId="{DAC35106-9989-E6B5-2C56-22FA0FC18E2B}"/>
          </ac:spMkLst>
        </pc:spChg>
        <pc:spChg chg="mod topLvl">
          <ac:chgData name="Claus Kratzer" userId="436ab6d5c5e81b84" providerId="LiveId" clId="{7D530494-BC97-CB4D-ACFE-263AE6E7C719}" dt="2022-06-08T11:35:52.529" v="5367" actId="165"/>
          <ac:spMkLst>
            <pc:docMk/>
            <pc:sldMk cId="3376879687" sldId="258"/>
            <ac:spMk id="99" creationId="{76DBCF78-98DB-94D9-D46A-43F650DB5978}"/>
          </ac:spMkLst>
        </pc:spChg>
        <pc:spChg chg="mod topLvl">
          <ac:chgData name="Claus Kratzer" userId="436ab6d5c5e81b84" providerId="LiveId" clId="{7D530494-BC97-CB4D-ACFE-263AE6E7C719}" dt="2022-06-08T11:35:52.529" v="5367" actId="165"/>
          <ac:spMkLst>
            <pc:docMk/>
            <pc:sldMk cId="3376879687" sldId="258"/>
            <ac:spMk id="100" creationId="{187B81BC-1F24-8178-5762-60B65C21DF75}"/>
          </ac:spMkLst>
        </pc:spChg>
        <pc:spChg chg="mod topLvl">
          <ac:chgData name="Claus Kratzer" userId="436ab6d5c5e81b84" providerId="LiveId" clId="{7D530494-BC97-CB4D-ACFE-263AE6E7C719}" dt="2022-06-08T11:35:52.529" v="5367" actId="165"/>
          <ac:spMkLst>
            <pc:docMk/>
            <pc:sldMk cId="3376879687" sldId="258"/>
            <ac:spMk id="101" creationId="{D4830F14-8A8D-E63A-CBF4-20E67AC0C8CA}"/>
          </ac:spMkLst>
        </pc:spChg>
        <pc:spChg chg="mod topLvl">
          <ac:chgData name="Claus Kratzer" userId="436ab6d5c5e81b84" providerId="LiveId" clId="{7D530494-BC97-CB4D-ACFE-263AE6E7C719}" dt="2022-06-08T11:35:52.529" v="5367" actId="165"/>
          <ac:spMkLst>
            <pc:docMk/>
            <pc:sldMk cId="3376879687" sldId="258"/>
            <ac:spMk id="102" creationId="{D489EC9D-639A-DE10-57CC-9B36AF56B0E9}"/>
          </ac:spMkLst>
        </pc:spChg>
        <pc:spChg chg="mod topLvl">
          <ac:chgData name="Claus Kratzer" userId="436ab6d5c5e81b84" providerId="LiveId" clId="{7D530494-BC97-CB4D-ACFE-263AE6E7C719}" dt="2022-06-08T11:35:52.529" v="5367" actId="165"/>
          <ac:spMkLst>
            <pc:docMk/>
            <pc:sldMk cId="3376879687" sldId="258"/>
            <ac:spMk id="103" creationId="{6C36AB2F-7ECB-15D4-B734-E1FBA10C6FE6}"/>
          </ac:spMkLst>
        </pc:spChg>
        <pc:spChg chg="mod topLvl">
          <ac:chgData name="Claus Kratzer" userId="436ab6d5c5e81b84" providerId="LiveId" clId="{7D530494-BC97-CB4D-ACFE-263AE6E7C719}" dt="2022-06-08T11:35:52.529" v="5367" actId="165"/>
          <ac:spMkLst>
            <pc:docMk/>
            <pc:sldMk cId="3376879687" sldId="258"/>
            <ac:spMk id="104" creationId="{46E9876C-DF0A-E74D-0229-F92B2030160F}"/>
          </ac:spMkLst>
        </pc:spChg>
        <pc:spChg chg="add mod">
          <ac:chgData name="Claus Kratzer" userId="436ab6d5c5e81b84" providerId="LiveId" clId="{7D530494-BC97-CB4D-ACFE-263AE6E7C719}" dt="2022-06-08T11:31:53.174" v="5196"/>
          <ac:spMkLst>
            <pc:docMk/>
            <pc:sldMk cId="3376879687" sldId="258"/>
            <ac:spMk id="134" creationId="{2EB65115-5A54-5C5C-294A-A428B29E1FB8}"/>
          </ac:spMkLst>
        </pc:spChg>
        <pc:spChg chg="add mod">
          <ac:chgData name="Claus Kratzer" userId="436ab6d5c5e81b84" providerId="LiveId" clId="{7D530494-BC97-CB4D-ACFE-263AE6E7C719}" dt="2022-06-08T11:34:20.548" v="5355" actId="20577"/>
          <ac:spMkLst>
            <pc:docMk/>
            <pc:sldMk cId="3376879687" sldId="258"/>
            <ac:spMk id="135" creationId="{A41A0093-F6E3-BBB6-A9D4-1C5A1A152846}"/>
          </ac:spMkLst>
        </pc:spChg>
        <pc:spChg chg="add mod">
          <ac:chgData name="Claus Kratzer" userId="436ab6d5c5e81b84" providerId="LiveId" clId="{7D530494-BC97-CB4D-ACFE-263AE6E7C719}" dt="2022-06-08T11:33:35.234" v="5312" actId="113"/>
          <ac:spMkLst>
            <pc:docMk/>
            <pc:sldMk cId="3376879687" sldId="258"/>
            <ac:spMk id="136" creationId="{F50506BF-6F81-F190-8F70-4D2F28D6F4E9}"/>
          </ac:spMkLst>
        </pc:spChg>
        <pc:spChg chg="add mod">
          <ac:chgData name="Claus Kratzer" userId="436ab6d5c5e81b84" providerId="LiveId" clId="{7D530494-BC97-CB4D-ACFE-263AE6E7C719}" dt="2022-06-08T11:58:51.848" v="5938" actId="20577"/>
          <ac:spMkLst>
            <pc:docMk/>
            <pc:sldMk cId="3376879687" sldId="258"/>
            <ac:spMk id="137" creationId="{33D7B9E4-D018-3D30-7271-E308E545BFD8}"/>
          </ac:spMkLst>
        </pc:spChg>
        <pc:spChg chg="add mod">
          <ac:chgData name="Claus Kratzer" userId="436ab6d5c5e81b84" providerId="LiveId" clId="{7D530494-BC97-CB4D-ACFE-263AE6E7C719}" dt="2022-06-09T07:56:00.728" v="6932" actId="2711"/>
          <ac:spMkLst>
            <pc:docMk/>
            <pc:sldMk cId="3376879687" sldId="258"/>
            <ac:spMk id="140" creationId="{64ACF638-942A-8586-8EAB-BD79FDFE60F5}"/>
          </ac:spMkLst>
        </pc:spChg>
        <pc:spChg chg="add mod">
          <ac:chgData name="Claus Kratzer" userId="436ab6d5c5e81b84" providerId="LiveId" clId="{7D530494-BC97-CB4D-ACFE-263AE6E7C719}" dt="2022-06-08T11:52:37.581" v="5671" actId="2711"/>
          <ac:spMkLst>
            <pc:docMk/>
            <pc:sldMk cId="3376879687" sldId="258"/>
            <ac:spMk id="146" creationId="{E070A48D-5AA5-B530-B672-41157669E116}"/>
          </ac:spMkLst>
        </pc:spChg>
        <pc:spChg chg="add mod">
          <ac:chgData name="Claus Kratzer" userId="436ab6d5c5e81b84" providerId="LiveId" clId="{7D530494-BC97-CB4D-ACFE-263AE6E7C719}" dt="2022-06-08T11:53:55.880" v="5761" actId="1076"/>
          <ac:spMkLst>
            <pc:docMk/>
            <pc:sldMk cId="3376879687" sldId="258"/>
            <ac:spMk id="152" creationId="{8A573836-4FBC-23E1-F904-7F70ED9B3AD3}"/>
          </ac:spMkLst>
        </pc:spChg>
        <pc:spChg chg="add mod">
          <ac:chgData name="Claus Kratzer" userId="436ab6d5c5e81b84" providerId="LiveId" clId="{7D530494-BC97-CB4D-ACFE-263AE6E7C719}" dt="2022-06-08T11:59:55.129" v="5945" actId="207"/>
          <ac:spMkLst>
            <pc:docMk/>
            <pc:sldMk cId="3376879687" sldId="258"/>
            <ac:spMk id="153" creationId="{17A240C0-6014-E4E5-6A75-B58A0903837F}"/>
          </ac:spMkLst>
        </pc:spChg>
        <pc:spChg chg="add mod">
          <ac:chgData name="Claus Kratzer" userId="436ab6d5c5e81b84" providerId="LiveId" clId="{7D530494-BC97-CB4D-ACFE-263AE6E7C719}" dt="2022-06-09T07:07:57.467" v="6367" actId="20577"/>
          <ac:spMkLst>
            <pc:docMk/>
            <pc:sldMk cId="3376879687" sldId="258"/>
            <ac:spMk id="159" creationId="{DACEF12A-6ADF-F16C-4945-AEC4A36A9925}"/>
          </ac:spMkLst>
        </pc:spChg>
        <pc:spChg chg="add del mod">
          <ac:chgData name="Claus Kratzer" userId="436ab6d5c5e81b84" providerId="LiveId" clId="{7D530494-BC97-CB4D-ACFE-263AE6E7C719}" dt="2022-06-08T11:59:54.722" v="5944"/>
          <ac:spMkLst>
            <pc:docMk/>
            <pc:sldMk cId="3376879687" sldId="258"/>
            <ac:spMk id="160" creationId="{2BBB0643-5A13-F4A3-2015-F51EB179F2D5}"/>
          </ac:spMkLst>
        </pc:spChg>
        <pc:spChg chg="add mod">
          <ac:chgData name="Claus Kratzer" userId="436ab6d5c5e81b84" providerId="LiveId" clId="{7D530494-BC97-CB4D-ACFE-263AE6E7C719}" dt="2022-06-09T07:25:31.570" v="6615" actId="20577"/>
          <ac:spMkLst>
            <pc:docMk/>
            <pc:sldMk cId="3376879687" sldId="258"/>
            <ac:spMk id="161" creationId="{48EE69E8-B9C9-74E3-49DA-F897CE81C1BA}"/>
          </ac:spMkLst>
        </pc:spChg>
        <pc:spChg chg="add mod">
          <ac:chgData name="Claus Kratzer" userId="436ab6d5c5e81b84" providerId="LiveId" clId="{7D530494-BC97-CB4D-ACFE-263AE6E7C719}" dt="2022-06-09T07:08:00.832" v="6368" actId="1076"/>
          <ac:spMkLst>
            <pc:docMk/>
            <pc:sldMk cId="3376879687" sldId="258"/>
            <ac:spMk id="164" creationId="{A43F2ADE-2E87-8709-4B68-B9B71FF34BD2}"/>
          </ac:spMkLst>
        </pc:spChg>
        <pc:spChg chg="add mod">
          <ac:chgData name="Claus Kratzer" userId="436ab6d5c5e81b84" providerId="LiveId" clId="{7D530494-BC97-CB4D-ACFE-263AE6E7C719}" dt="2022-06-09T07:52:53.980" v="6785" actId="1076"/>
          <ac:spMkLst>
            <pc:docMk/>
            <pc:sldMk cId="3376879687" sldId="258"/>
            <ac:spMk id="170" creationId="{8010A1E8-9CC7-2082-7188-A24EC3585BD3}"/>
          </ac:spMkLst>
        </pc:spChg>
        <pc:spChg chg="add mod">
          <ac:chgData name="Claus Kratzer" userId="436ab6d5c5e81b84" providerId="LiveId" clId="{7D530494-BC97-CB4D-ACFE-263AE6E7C719}" dt="2022-06-09T08:05:35.682" v="7236" actId="1076"/>
          <ac:spMkLst>
            <pc:docMk/>
            <pc:sldMk cId="3376879687" sldId="258"/>
            <ac:spMk id="173" creationId="{30667D2D-9EAE-740E-ED0C-59869803C142}"/>
          </ac:spMkLst>
        </pc:spChg>
        <pc:spChg chg="add mod">
          <ac:chgData name="Claus Kratzer" userId="436ab6d5c5e81b84" providerId="LiveId" clId="{7D530494-BC97-CB4D-ACFE-263AE6E7C719}" dt="2022-06-09T08:04:02.137" v="7235" actId="20577"/>
          <ac:spMkLst>
            <pc:docMk/>
            <pc:sldMk cId="3376879687" sldId="258"/>
            <ac:spMk id="174" creationId="{4C815B61-9BE8-E326-506C-77DD5C6C62ED}"/>
          </ac:spMkLst>
        </pc:spChg>
        <pc:grpChg chg="add del mod">
          <ac:chgData name="Claus Kratzer" userId="436ab6d5c5e81b84" providerId="LiveId" clId="{7D530494-BC97-CB4D-ACFE-263AE6E7C719}" dt="2022-06-08T11:36:11.010" v="5374" actId="165"/>
          <ac:grpSpMkLst>
            <pc:docMk/>
            <pc:sldMk cId="3376879687" sldId="258"/>
            <ac:grpSpMk id="7" creationId="{FC618F30-93A1-9ED2-D758-173FC6807DBE}"/>
          </ac:grpSpMkLst>
        </pc:grpChg>
        <pc:grpChg chg="add del mod">
          <ac:chgData name="Claus Kratzer" userId="436ab6d5c5e81b84" providerId="LiveId" clId="{7D530494-BC97-CB4D-ACFE-263AE6E7C719}" dt="2022-06-08T11:36:35.005" v="5381" actId="165"/>
          <ac:grpSpMkLst>
            <pc:docMk/>
            <pc:sldMk cId="3376879687" sldId="258"/>
            <ac:grpSpMk id="49" creationId="{6B640B88-98BD-E505-C31B-5233CFFECE76}"/>
          </ac:grpSpMkLst>
        </pc:grpChg>
        <pc:grpChg chg="add del mod">
          <ac:chgData name="Claus Kratzer" userId="436ab6d5c5e81b84" providerId="LiveId" clId="{7D530494-BC97-CB4D-ACFE-263AE6E7C719}" dt="2022-06-08T11:35:52.529" v="5367" actId="165"/>
          <ac:grpSpMkLst>
            <pc:docMk/>
            <pc:sldMk cId="3376879687" sldId="258"/>
            <ac:grpSpMk id="92" creationId="{DE517777-B4D0-BF7B-EBD7-EED97C52D76B}"/>
          </ac:grpSpMkLst>
        </pc:grpChg>
        <pc:grpChg chg="add mod">
          <ac:chgData name="Claus Kratzer" userId="436ab6d5c5e81b84" providerId="LiveId" clId="{7D530494-BC97-CB4D-ACFE-263AE6E7C719}" dt="2022-06-09T07:53:02.764" v="6787" actId="1076"/>
          <ac:grpSpMkLst>
            <pc:docMk/>
            <pc:sldMk cId="3376879687" sldId="258"/>
            <ac:grpSpMk id="171" creationId="{594BBE5D-9528-7931-0C71-C7EC5419179E}"/>
          </ac:grpSpMkLst>
        </pc:grpChg>
        <pc:picChg chg="add mod">
          <ac:chgData name="Claus Kratzer" userId="436ab6d5c5e81b84" providerId="LiveId" clId="{7D530494-BC97-CB4D-ACFE-263AE6E7C719}" dt="2022-06-08T11:33:12.184" v="5294" actId="1076"/>
          <ac:picMkLst>
            <pc:docMk/>
            <pc:sldMk cId="3376879687" sldId="258"/>
            <ac:picMk id="91" creationId="{86FB6428-EAF1-33B2-C71B-4290407267D9}"/>
          </ac:picMkLst>
        </pc:picChg>
        <pc:picChg chg="add mod">
          <ac:chgData name="Claus Kratzer" userId="436ab6d5c5e81b84" providerId="LiveId" clId="{7D530494-BC97-CB4D-ACFE-263AE6E7C719}" dt="2022-06-08T11:40:04.272" v="5492" actId="1076"/>
          <ac:picMkLst>
            <pc:docMk/>
            <pc:sldMk cId="3376879687" sldId="258"/>
            <ac:picMk id="139" creationId="{1E581CC4-7280-8373-4363-486274EAA9B3}"/>
          </ac:picMkLst>
        </pc:picChg>
        <pc:picChg chg="add mod">
          <ac:chgData name="Claus Kratzer" userId="436ab6d5c5e81b84" providerId="LiveId" clId="{7D530494-BC97-CB4D-ACFE-263AE6E7C719}" dt="2022-06-08T11:59:51.169" v="5943" actId="1076"/>
          <ac:picMkLst>
            <pc:docMk/>
            <pc:sldMk cId="3376879687" sldId="258"/>
            <ac:picMk id="141" creationId="{2489FC24-6EF6-28B2-0523-7DD55D3B9DCA}"/>
          </ac:picMkLst>
        </pc:picChg>
        <pc:picChg chg="add mod">
          <ac:chgData name="Claus Kratzer" userId="436ab6d5c5e81b84" providerId="LiveId" clId="{7D530494-BC97-CB4D-ACFE-263AE6E7C719}" dt="2022-06-09T08:05:39.599" v="7237" actId="1076"/>
          <ac:picMkLst>
            <pc:docMk/>
            <pc:sldMk cId="3376879687" sldId="258"/>
            <ac:picMk id="167" creationId="{C749AD67-AACC-E3C6-54D8-C3FD025081CA}"/>
          </ac:picMkLst>
        </pc:picChg>
        <pc:picChg chg="add del mod">
          <ac:chgData name="Claus Kratzer" userId="436ab6d5c5e81b84" providerId="LiveId" clId="{7D530494-BC97-CB4D-ACFE-263AE6E7C719}" dt="2022-06-09T07:23:51.323" v="6377" actId="478"/>
          <ac:picMkLst>
            <pc:docMk/>
            <pc:sldMk cId="3376879687" sldId="258"/>
            <ac:picMk id="169" creationId="{52AB9665-95C2-78AE-A1EF-2F7C3E4E92B8}"/>
          </ac:picMkLst>
        </pc:picChg>
        <pc:picChg chg="add mod">
          <ac:chgData name="Claus Kratzer" userId="436ab6d5c5e81b84" providerId="LiveId" clId="{7D530494-BC97-CB4D-ACFE-263AE6E7C719}" dt="2022-06-09T07:54:37.208" v="6869" actId="1076"/>
          <ac:picMkLst>
            <pc:docMk/>
            <pc:sldMk cId="3376879687" sldId="258"/>
            <ac:picMk id="172" creationId="{EE00DA7C-F00C-01E0-0C76-B81A533C7FAF}"/>
          </ac:picMkLst>
        </pc:picChg>
        <pc:picChg chg="add mod">
          <ac:chgData name="Claus Kratzer" userId="436ab6d5c5e81b84" providerId="LiveId" clId="{7D530494-BC97-CB4D-ACFE-263AE6E7C719}" dt="2022-06-09T07:52:51.365" v="6784" actId="1076"/>
          <ac:picMkLst>
            <pc:docMk/>
            <pc:sldMk cId="3376879687" sldId="258"/>
            <ac:picMk id="1026" creationId="{B45234A5-1859-AEC6-0F31-D194A6574A8A}"/>
          </ac:picMkLst>
        </pc:pic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20" creationId="{748985E0-940D-FDFF-A6F0-9CA6654F3E44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21" creationId="{1383412B-E40F-024D-FB77-658BAD0AA462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22" creationId="{95DFEC98-8AB6-920D-4A02-EC46474E9BE2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23" creationId="{B5F27FF1-67FF-74DD-A013-452297D74DF9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24" creationId="{E30A2705-AFBD-9FE2-81B6-61F8B827114E}"/>
          </ac:cxnSpMkLst>
        </pc:cxnChg>
        <pc:cxnChg chg="del mod topLvl">
          <ac:chgData name="Claus Kratzer" userId="436ab6d5c5e81b84" providerId="LiveId" clId="{7D530494-BC97-CB4D-ACFE-263AE6E7C719}" dt="2022-06-08T11:36:23.781" v="5380" actId="478"/>
          <ac:cxnSpMkLst>
            <pc:docMk/>
            <pc:sldMk cId="3376879687" sldId="258"/>
            <ac:cxnSpMk id="25" creationId="{0C4600CE-1FCF-C81A-91F3-9B60EAA329F2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26" creationId="{A84A2BF4-5F54-7B6E-F22B-1C29F07A9129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27" creationId="{3257C4CF-21B3-0EB7-CAC6-4C4467CC3628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28" creationId="{71C4DDB4-22D9-C39A-B158-CA05188547D1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29" creationId="{14A7871A-C1A5-5EFD-4C11-D4E8DE84B9CB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30" creationId="{CE04BC1B-4322-B0AD-DEC5-5A6DCF2E63DA}"/>
          </ac:cxnSpMkLst>
        </pc:cxnChg>
        <pc:cxnChg chg="del mod topLvl">
          <ac:chgData name="Claus Kratzer" userId="436ab6d5c5e81b84" providerId="LiveId" clId="{7D530494-BC97-CB4D-ACFE-263AE6E7C719}" dt="2022-06-08T11:36:16.302" v="5376" actId="478"/>
          <ac:cxnSpMkLst>
            <pc:docMk/>
            <pc:sldMk cId="3376879687" sldId="258"/>
            <ac:cxnSpMk id="31" creationId="{A820CD8B-4B80-901F-F030-5F49023FB0CA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32" creationId="{BAD9530A-8A94-052F-7E60-4507A85166E4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33" creationId="{5FFC5292-CCE7-1833-D2A5-4FE2A5784633}"/>
          </ac:cxnSpMkLst>
        </pc:cxnChg>
        <pc:cxnChg chg="del mod topLvl">
          <ac:chgData name="Claus Kratzer" userId="436ab6d5c5e81b84" providerId="LiveId" clId="{7D530494-BC97-CB4D-ACFE-263AE6E7C719}" dt="2022-06-08T11:36:22.030" v="5379" actId="478"/>
          <ac:cxnSpMkLst>
            <pc:docMk/>
            <pc:sldMk cId="3376879687" sldId="258"/>
            <ac:cxnSpMk id="34" creationId="{76F542C6-5F78-F52A-98EC-ED27BD53FD0A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35" creationId="{EA9F1042-5C37-6301-2AEB-D144D93AC882}"/>
          </ac:cxnSpMkLst>
        </pc:cxnChg>
        <pc:cxnChg chg="del mod topLvl">
          <ac:chgData name="Claus Kratzer" userId="436ab6d5c5e81b84" providerId="LiveId" clId="{7D530494-BC97-CB4D-ACFE-263AE6E7C719}" dt="2022-06-08T11:36:17.980" v="5377" actId="478"/>
          <ac:cxnSpMkLst>
            <pc:docMk/>
            <pc:sldMk cId="3376879687" sldId="258"/>
            <ac:cxnSpMk id="36" creationId="{5D76CA5C-1CFB-A95D-182B-C0BF2804DBB9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37" creationId="{FCA7B002-8BB3-EEC8-5E60-A182370C9EBA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38" creationId="{7075C586-D3E4-CEBD-070C-C6ECB751E6B1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39" creationId="{03706F23-857E-0D0D-23B6-C879F3A5D89B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40" creationId="{B393ACC1-C7A9-609A-F8F8-B16642594F56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41" creationId="{BA55AEA7-4379-5662-BB76-B47FB960B692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42" creationId="{804F09A8-F1EC-6E95-9969-CBFD7B31CFC2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43" creationId="{96EAECCE-C44D-D156-9E3F-54DD9E0E9810}"/>
          </ac:cxnSpMkLst>
        </pc:cxnChg>
        <pc:cxnChg chg="del mod topLvl">
          <ac:chgData name="Claus Kratzer" userId="436ab6d5c5e81b84" providerId="LiveId" clId="{7D530494-BC97-CB4D-ACFE-263AE6E7C719}" dt="2022-06-08T11:36:20.580" v="5378" actId="478"/>
          <ac:cxnSpMkLst>
            <pc:docMk/>
            <pc:sldMk cId="3376879687" sldId="258"/>
            <ac:cxnSpMk id="44" creationId="{D70461F6-895C-A512-0CA3-F207453D7523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45" creationId="{36256520-77A5-ACF9-B13C-A831B382942B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46" creationId="{EC03216A-8CF6-7C30-DEFF-E645CF061A28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47" creationId="{5C8A2CD9-830E-9BAB-1832-B4698CFF45E6}"/>
          </ac:cxnSpMkLst>
        </pc:cxnChg>
        <pc:cxnChg chg="mod topLvl">
          <ac:chgData name="Claus Kratzer" userId="436ab6d5c5e81b84" providerId="LiveId" clId="{7D530494-BC97-CB4D-ACFE-263AE6E7C719}" dt="2022-06-08T11:36:11.010" v="5374" actId="165"/>
          <ac:cxnSpMkLst>
            <pc:docMk/>
            <pc:sldMk cId="3376879687" sldId="258"/>
            <ac:cxnSpMk id="48" creationId="{E0F87993-F510-9180-7416-571EABF4308F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62" creationId="{BF72EDC6-8619-BB63-1719-51FCAF2F844C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63" creationId="{91D83DCA-898F-8689-04FC-CB69EEBC4158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64" creationId="{9880B017-303B-DB56-49F5-AD941F55975A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65" creationId="{7C647BE9-99C6-2326-4A47-E82666F648EE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66" creationId="{0C2A9BFF-B30D-55A1-D791-159AFA95AA56}"/>
          </ac:cxnSpMkLst>
        </pc:cxnChg>
        <pc:cxnChg chg="del mod topLvl">
          <ac:chgData name="Claus Kratzer" userId="436ab6d5c5e81b84" providerId="LiveId" clId="{7D530494-BC97-CB4D-ACFE-263AE6E7C719}" dt="2022-06-08T11:36:46.331" v="5387" actId="478"/>
          <ac:cxnSpMkLst>
            <pc:docMk/>
            <pc:sldMk cId="3376879687" sldId="258"/>
            <ac:cxnSpMk id="67" creationId="{8C0830C8-CD2A-3C53-9152-7BFCD5FA1C4F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68" creationId="{5BEAEC7B-2AEA-1997-7B50-72AFE6815C20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69" creationId="{F5CAC89A-EB41-876C-3835-B6E98768703E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70" creationId="{6E527197-3BC9-88E3-8B30-4E510B59AC96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71" creationId="{EB20339E-0B5E-41F5-FB75-AC2E7B1446A8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72" creationId="{3961359A-091E-B07A-B1CA-146CE2AF1668}"/>
          </ac:cxnSpMkLst>
        </pc:cxnChg>
        <pc:cxnChg chg="del mod topLvl">
          <ac:chgData name="Claus Kratzer" userId="436ab6d5c5e81b84" providerId="LiveId" clId="{7D530494-BC97-CB4D-ACFE-263AE6E7C719}" dt="2022-06-08T11:36:38.134" v="5383" actId="478"/>
          <ac:cxnSpMkLst>
            <pc:docMk/>
            <pc:sldMk cId="3376879687" sldId="258"/>
            <ac:cxnSpMk id="73" creationId="{70239F24-DEC5-2C08-69BF-F37DC7039420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74" creationId="{24FB2F6A-896F-AAC7-DFBD-46223B053BC5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75" creationId="{904456CF-B1CD-9054-9689-2520B90EBAF4}"/>
          </ac:cxnSpMkLst>
        </pc:cxnChg>
        <pc:cxnChg chg="del mod topLvl">
          <ac:chgData name="Claus Kratzer" userId="436ab6d5c5e81b84" providerId="LiveId" clId="{7D530494-BC97-CB4D-ACFE-263AE6E7C719}" dt="2022-06-08T11:36:44.240" v="5386" actId="478"/>
          <ac:cxnSpMkLst>
            <pc:docMk/>
            <pc:sldMk cId="3376879687" sldId="258"/>
            <ac:cxnSpMk id="76" creationId="{0B3554EA-6F30-C6EC-615D-C4C1F83CCDEC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77" creationId="{12E31C9D-CC1F-A90E-A951-208FBCFC874F}"/>
          </ac:cxnSpMkLst>
        </pc:cxnChg>
        <pc:cxnChg chg="del mod topLvl">
          <ac:chgData name="Claus Kratzer" userId="436ab6d5c5e81b84" providerId="LiveId" clId="{7D530494-BC97-CB4D-ACFE-263AE6E7C719}" dt="2022-06-08T11:36:40.449" v="5384" actId="478"/>
          <ac:cxnSpMkLst>
            <pc:docMk/>
            <pc:sldMk cId="3376879687" sldId="258"/>
            <ac:cxnSpMk id="78" creationId="{12F98F98-CD61-FB51-77B1-A9C14FA542B7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79" creationId="{07054F1C-5B8E-9FA8-0060-7CEAA2FD96F8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80" creationId="{E09C6A11-AEA0-CADD-F465-42FD3321792A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81" creationId="{A3BC7637-743C-A68B-47D6-02AD9226FB44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82" creationId="{A7D98667-955E-5993-1B46-BEBB2943ACFD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83" creationId="{66C41A11-32BA-1C70-C2E6-F2826F50BD72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84" creationId="{65AE52CA-B6B4-ACF9-E4B0-68A75E0FCE11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85" creationId="{608E910B-6515-CC2B-51B7-E574C03C3867}"/>
          </ac:cxnSpMkLst>
        </pc:cxnChg>
        <pc:cxnChg chg="del mod topLvl">
          <ac:chgData name="Claus Kratzer" userId="436ab6d5c5e81b84" providerId="LiveId" clId="{7D530494-BC97-CB4D-ACFE-263AE6E7C719}" dt="2022-06-08T11:36:42.652" v="5385" actId="478"/>
          <ac:cxnSpMkLst>
            <pc:docMk/>
            <pc:sldMk cId="3376879687" sldId="258"/>
            <ac:cxnSpMk id="86" creationId="{5DF0625E-DD67-BA91-67A2-8F79AE4B26A6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87" creationId="{F6B5A3E0-FB00-CC41-11E6-FDFA029A1102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88" creationId="{01B43205-1ABA-EB27-E6EB-E6F6C649C2EB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89" creationId="{6A25C1D9-62B2-962D-D496-74D33F4B70D9}"/>
          </ac:cxnSpMkLst>
        </pc:cxnChg>
        <pc:cxnChg chg="mod topLvl">
          <ac:chgData name="Claus Kratzer" userId="436ab6d5c5e81b84" providerId="LiveId" clId="{7D530494-BC97-CB4D-ACFE-263AE6E7C719}" dt="2022-06-08T11:36:35.005" v="5381" actId="165"/>
          <ac:cxnSpMkLst>
            <pc:docMk/>
            <pc:sldMk cId="3376879687" sldId="258"/>
            <ac:cxnSpMk id="90" creationId="{9335806E-FCA6-0D48-2378-22D84C7724EF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05" creationId="{D432718D-13CA-B798-EA76-8FDA13EDC779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06" creationId="{AF3BC782-D6A1-E62A-9B4C-4618BDB44DE1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07" creationId="{7613AD50-2B4F-2955-BB32-8634F018B370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08" creationId="{B7098C7E-8213-4CFA-F577-EC3A43D030ED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09" creationId="{11B5F074-0586-0D16-9343-EF2D7063BCE4}"/>
          </ac:cxnSpMkLst>
        </pc:cxnChg>
        <pc:cxnChg chg="del mod topLvl">
          <ac:chgData name="Claus Kratzer" userId="436ab6d5c5e81b84" providerId="LiveId" clId="{7D530494-BC97-CB4D-ACFE-263AE6E7C719}" dt="2022-06-08T11:35:59.982" v="5370" actId="478"/>
          <ac:cxnSpMkLst>
            <pc:docMk/>
            <pc:sldMk cId="3376879687" sldId="258"/>
            <ac:cxnSpMk id="110" creationId="{A088342E-C525-E8A0-C927-01821D2C907B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11" creationId="{52782738-D6C3-D242-C279-FF77C5533539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12" creationId="{BCF4BFC9-12C5-C0AB-C4A3-EE179B3271AD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13" creationId="{07B163D7-2D9D-56F8-9A73-19EF22AF7B46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14" creationId="{36404D4D-F99E-F84B-BE90-CD52101564AB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15" creationId="{CBF16A7C-2764-D982-E039-D0EDFB681005}"/>
          </ac:cxnSpMkLst>
        </pc:cxnChg>
        <pc:cxnChg chg="del mod topLvl">
          <ac:chgData name="Claus Kratzer" userId="436ab6d5c5e81b84" providerId="LiveId" clId="{7D530494-BC97-CB4D-ACFE-263AE6E7C719}" dt="2022-06-08T11:35:58.508" v="5369" actId="478"/>
          <ac:cxnSpMkLst>
            <pc:docMk/>
            <pc:sldMk cId="3376879687" sldId="258"/>
            <ac:cxnSpMk id="116" creationId="{B3B9FEE5-1A4B-F2F9-91E3-14388BFB1AF3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17" creationId="{358DA811-205C-6F63-5F32-E41005323610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18" creationId="{6C3DB5EA-999F-C2EA-3BC6-BEDF92C9046D}"/>
          </ac:cxnSpMkLst>
        </pc:cxnChg>
        <pc:cxnChg chg="del mod topLvl">
          <ac:chgData name="Claus Kratzer" userId="436ab6d5c5e81b84" providerId="LiveId" clId="{7D530494-BC97-CB4D-ACFE-263AE6E7C719}" dt="2022-06-08T11:36:01.638" v="5371" actId="478"/>
          <ac:cxnSpMkLst>
            <pc:docMk/>
            <pc:sldMk cId="3376879687" sldId="258"/>
            <ac:cxnSpMk id="119" creationId="{FC6434F5-6E55-39C6-6DB5-4064CD515C2B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20" creationId="{54F6199B-4403-308C-254C-B227A852308A}"/>
          </ac:cxnSpMkLst>
        </pc:cxnChg>
        <pc:cxnChg chg="del mod topLvl">
          <ac:chgData name="Claus Kratzer" userId="436ab6d5c5e81b84" providerId="LiveId" clId="{7D530494-BC97-CB4D-ACFE-263AE6E7C719}" dt="2022-06-08T11:36:05.327" v="5373" actId="478"/>
          <ac:cxnSpMkLst>
            <pc:docMk/>
            <pc:sldMk cId="3376879687" sldId="258"/>
            <ac:cxnSpMk id="121" creationId="{45B78566-56DC-CC5C-310D-740DE506F86D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22" creationId="{64B902C5-D59F-1528-8F04-27F93B55506C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23" creationId="{454D7864-CE34-EB07-F5B0-3E731ED6D7E8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24" creationId="{33BBE7BF-A3F1-0DEF-A2A4-DE3EAFA9C463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25" creationId="{AFF446DF-2CDC-6FCC-3B28-59E76944FBD5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26" creationId="{32D20E18-BCB1-A63D-C058-C9EB940F33EB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27" creationId="{A239789D-9285-6F7F-8591-EE08297907C1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28" creationId="{9DFBE027-A9CE-CC5C-2042-877018E6D9C4}"/>
          </ac:cxnSpMkLst>
        </pc:cxnChg>
        <pc:cxnChg chg="del mod topLvl">
          <ac:chgData name="Claus Kratzer" userId="436ab6d5c5e81b84" providerId="LiveId" clId="{7D530494-BC97-CB4D-ACFE-263AE6E7C719}" dt="2022-06-08T11:36:03.091" v="5372" actId="478"/>
          <ac:cxnSpMkLst>
            <pc:docMk/>
            <pc:sldMk cId="3376879687" sldId="258"/>
            <ac:cxnSpMk id="129" creationId="{C9D54B8D-D627-C4D5-8107-9063B4C22BC4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30" creationId="{B228C2E0-9E2E-88EC-D39C-C0EDA1FF8F06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31" creationId="{82767AAE-69D5-0BDF-A75A-A6441D489BEB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32" creationId="{9FB44D8D-9D19-A467-3F7B-3C64291E4CC2}"/>
          </ac:cxnSpMkLst>
        </pc:cxnChg>
        <pc:cxnChg chg="mod topLvl">
          <ac:chgData name="Claus Kratzer" userId="436ab6d5c5e81b84" providerId="LiveId" clId="{7D530494-BC97-CB4D-ACFE-263AE6E7C719}" dt="2022-06-08T11:35:52.529" v="5367" actId="165"/>
          <ac:cxnSpMkLst>
            <pc:docMk/>
            <pc:sldMk cId="3376879687" sldId="258"/>
            <ac:cxnSpMk id="133" creationId="{E46D77FC-8842-06C0-A7AF-7F06C1833D63}"/>
          </ac:cxnSpMkLst>
        </pc:cxnChg>
        <pc:cxnChg chg="add mod">
          <ac:chgData name="Claus Kratzer" userId="436ab6d5c5e81b84" providerId="LiveId" clId="{7D530494-BC97-CB4D-ACFE-263AE6E7C719}" dt="2022-06-08T11:52:52.083" v="5672" actId="1582"/>
          <ac:cxnSpMkLst>
            <pc:docMk/>
            <pc:sldMk cId="3376879687" sldId="258"/>
            <ac:cxnSpMk id="142" creationId="{F7B58191-B5B2-DEF2-C7F5-B945B12C6680}"/>
          </ac:cxnSpMkLst>
        </pc:cxnChg>
        <pc:cxnChg chg="add mod">
          <ac:chgData name="Claus Kratzer" userId="436ab6d5c5e81b84" providerId="LiveId" clId="{7D530494-BC97-CB4D-ACFE-263AE6E7C719}" dt="2022-06-08T11:53:17.933" v="5682" actId="1076"/>
          <ac:cxnSpMkLst>
            <pc:docMk/>
            <pc:sldMk cId="3376879687" sldId="258"/>
            <ac:cxnSpMk id="147" creationId="{66695550-1DF9-0E33-94E8-D1F9004AC833}"/>
          </ac:cxnSpMkLst>
        </pc:cxnChg>
        <pc:cxnChg chg="add mod">
          <ac:chgData name="Claus Kratzer" userId="436ab6d5c5e81b84" providerId="LiveId" clId="{7D530494-BC97-CB4D-ACFE-263AE6E7C719}" dt="2022-06-08T11:53:10.034" v="5679" actId="14100"/>
          <ac:cxnSpMkLst>
            <pc:docMk/>
            <pc:sldMk cId="3376879687" sldId="258"/>
            <ac:cxnSpMk id="148" creationId="{E4A9AF4E-1DD6-8DBB-4C1D-705CEC410C0C}"/>
          </ac:cxnSpMkLst>
        </pc:cxnChg>
        <pc:cxnChg chg="add mod">
          <ac:chgData name="Claus Kratzer" userId="436ab6d5c5e81b84" providerId="LiveId" clId="{7D530494-BC97-CB4D-ACFE-263AE6E7C719}" dt="2022-06-08T11:53:14.833" v="5681" actId="1076"/>
          <ac:cxnSpMkLst>
            <pc:docMk/>
            <pc:sldMk cId="3376879687" sldId="258"/>
            <ac:cxnSpMk id="149" creationId="{149EDEAF-2A47-538C-35B5-5520F1D1CE11}"/>
          </ac:cxnSpMkLst>
        </pc:cxnChg>
        <pc:cxnChg chg="add mod">
          <ac:chgData name="Claus Kratzer" userId="436ab6d5c5e81b84" providerId="LiveId" clId="{7D530494-BC97-CB4D-ACFE-263AE6E7C719}" dt="2022-06-09T07:06:40.862" v="6292" actId="14100"/>
          <ac:cxnSpMkLst>
            <pc:docMk/>
            <pc:sldMk cId="3376879687" sldId="258"/>
            <ac:cxnSpMk id="154" creationId="{DFE9D3BA-243A-5E64-20EC-B702C1851210}"/>
          </ac:cxnSpMkLst>
        </pc:cxnChg>
        <pc:cxnChg chg="add mod">
          <ac:chgData name="Claus Kratzer" userId="436ab6d5c5e81b84" providerId="LiveId" clId="{7D530494-BC97-CB4D-ACFE-263AE6E7C719}" dt="2022-06-09T07:06:40.862" v="6292" actId="14100"/>
          <ac:cxnSpMkLst>
            <pc:docMk/>
            <pc:sldMk cId="3376879687" sldId="258"/>
            <ac:cxnSpMk id="156" creationId="{544F4DD2-2749-51F2-68A0-75943782E7F2}"/>
          </ac:cxnSpMkLst>
        </pc:cxnChg>
        <pc:cxnChg chg="add mod">
          <ac:chgData name="Claus Kratzer" userId="436ab6d5c5e81b84" providerId="LiveId" clId="{7D530494-BC97-CB4D-ACFE-263AE6E7C719}" dt="2022-06-09T07:07:13.183" v="6300" actId="571"/>
          <ac:cxnSpMkLst>
            <pc:docMk/>
            <pc:sldMk cId="3376879687" sldId="258"/>
            <ac:cxnSpMk id="165" creationId="{FD9220AA-9243-AD22-59EF-3AE2FE3917A1}"/>
          </ac:cxnSpMkLst>
        </pc:cxnChg>
        <pc:cxnChg chg="add mod">
          <ac:chgData name="Claus Kratzer" userId="436ab6d5c5e81b84" providerId="LiveId" clId="{7D530494-BC97-CB4D-ACFE-263AE6E7C719}" dt="2022-06-09T07:07:13.183" v="6300" actId="571"/>
          <ac:cxnSpMkLst>
            <pc:docMk/>
            <pc:sldMk cId="3376879687" sldId="258"/>
            <ac:cxnSpMk id="166" creationId="{F28AC169-7E35-5A06-D736-0A5E42B7B788}"/>
          </ac:cxnSpMkLst>
        </pc:cxnChg>
      </pc:sldChg>
      <pc:sldChg chg="add del">
        <pc:chgData name="Claus Kratzer" userId="436ab6d5c5e81b84" providerId="LiveId" clId="{7D530494-BC97-CB4D-ACFE-263AE6E7C719}" dt="2022-06-01T07:46:43.704" v="3129" actId="2696"/>
        <pc:sldMkLst>
          <pc:docMk/>
          <pc:sldMk cId="4220114671" sldId="258"/>
        </pc:sldMkLst>
      </pc:sldChg>
      <pc:sldMasterChg chg="modSp modSldLayout">
        <pc:chgData name="Claus Kratzer" userId="436ab6d5c5e81b84" providerId="LiveId" clId="{7D530494-BC97-CB4D-ACFE-263AE6E7C719}" dt="2022-06-01T06:38:16.177" v="1930"/>
        <pc:sldMasterMkLst>
          <pc:docMk/>
          <pc:sldMasterMk cId="1407883442" sldId="2147483648"/>
        </pc:sldMasterMkLst>
        <pc:spChg chg="mod">
          <ac:chgData name="Claus Kratzer" userId="436ab6d5c5e81b84" providerId="LiveId" clId="{7D530494-BC97-CB4D-ACFE-263AE6E7C719}" dt="2022-06-01T06:38:16.177" v="1930"/>
          <ac:spMkLst>
            <pc:docMk/>
            <pc:sldMasterMk cId="1407883442" sldId="2147483648"/>
            <ac:spMk id="2" creationId="{576A7375-9CDA-3B5B-43E8-DF353EAD87C7}"/>
          </ac:spMkLst>
        </pc:spChg>
        <pc:spChg chg="mod">
          <ac:chgData name="Claus Kratzer" userId="436ab6d5c5e81b84" providerId="LiveId" clId="{7D530494-BC97-CB4D-ACFE-263AE6E7C719}" dt="2022-06-01T06:38:16.177" v="1930"/>
          <ac:spMkLst>
            <pc:docMk/>
            <pc:sldMasterMk cId="1407883442" sldId="2147483648"/>
            <ac:spMk id="3" creationId="{F38834A9-7227-277E-E1AF-27E20467E942}"/>
          </ac:spMkLst>
        </pc:spChg>
        <pc:spChg chg="mod">
          <ac:chgData name="Claus Kratzer" userId="436ab6d5c5e81b84" providerId="LiveId" clId="{7D530494-BC97-CB4D-ACFE-263AE6E7C719}" dt="2022-06-01T06:38:16.177" v="1930"/>
          <ac:spMkLst>
            <pc:docMk/>
            <pc:sldMasterMk cId="1407883442" sldId="2147483648"/>
            <ac:spMk id="4" creationId="{CD19F7F0-3272-C758-A8BD-6677468FF926}"/>
          </ac:spMkLst>
        </pc:spChg>
        <pc:spChg chg="mod">
          <ac:chgData name="Claus Kratzer" userId="436ab6d5c5e81b84" providerId="LiveId" clId="{7D530494-BC97-CB4D-ACFE-263AE6E7C719}" dt="2022-06-01T06:38:16.177" v="1930"/>
          <ac:spMkLst>
            <pc:docMk/>
            <pc:sldMasterMk cId="1407883442" sldId="2147483648"/>
            <ac:spMk id="5" creationId="{4157641D-70A4-9E20-51BC-35593A85B935}"/>
          </ac:spMkLst>
        </pc:spChg>
        <pc:spChg chg="mod">
          <ac:chgData name="Claus Kratzer" userId="436ab6d5c5e81b84" providerId="LiveId" clId="{7D530494-BC97-CB4D-ACFE-263AE6E7C719}" dt="2022-06-01T06:38:16.177" v="1930"/>
          <ac:spMkLst>
            <pc:docMk/>
            <pc:sldMasterMk cId="1407883442" sldId="2147483648"/>
            <ac:spMk id="6" creationId="{98ACF974-C378-ADE8-AA63-4042CB2D3398}"/>
          </ac:spMkLst>
        </pc:spChg>
        <pc:sldLayoutChg chg="modSp">
          <pc:chgData name="Claus Kratzer" userId="436ab6d5c5e81b84" providerId="LiveId" clId="{7D530494-BC97-CB4D-ACFE-263AE6E7C719}" dt="2022-06-01T06:38:16.177" v="1930"/>
          <pc:sldLayoutMkLst>
            <pc:docMk/>
            <pc:sldMasterMk cId="1407883442" sldId="2147483648"/>
            <pc:sldLayoutMk cId="1913436500" sldId="2147483649"/>
          </pc:sldLayoutMkLst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1913436500" sldId="2147483649"/>
              <ac:spMk id="2" creationId="{E80FDFFC-72AD-CE3D-E2EE-C6292E4B5DCC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1913436500" sldId="2147483649"/>
              <ac:spMk id="3" creationId="{C5E99CB9-C17A-210D-E880-A9FD215A6189}"/>
            </ac:spMkLst>
          </pc:spChg>
        </pc:sldLayoutChg>
        <pc:sldLayoutChg chg="modSp">
          <pc:chgData name="Claus Kratzer" userId="436ab6d5c5e81b84" providerId="LiveId" clId="{7D530494-BC97-CB4D-ACFE-263AE6E7C719}" dt="2022-06-01T06:38:16.177" v="1930"/>
          <pc:sldLayoutMkLst>
            <pc:docMk/>
            <pc:sldMasterMk cId="1407883442" sldId="2147483648"/>
            <pc:sldLayoutMk cId="1787257203" sldId="2147483651"/>
          </pc:sldLayoutMkLst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1787257203" sldId="2147483651"/>
              <ac:spMk id="2" creationId="{EBA6D104-884C-3359-6A2E-27026438B90E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1787257203" sldId="2147483651"/>
              <ac:spMk id="3" creationId="{67C432A7-5021-6D01-4502-E1C42FBDBF23}"/>
            </ac:spMkLst>
          </pc:spChg>
        </pc:sldLayoutChg>
        <pc:sldLayoutChg chg="modSp">
          <pc:chgData name="Claus Kratzer" userId="436ab6d5c5e81b84" providerId="LiveId" clId="{7D530494-BC97-CB4D-ACFE-263AE6E7C719}" dt="2022-06-01T06:38:16.177" v="1930"/>
          <pc:sldLayoutMkLst>
            <pc:docMk/>
            <pc:sldMasterMk cId="1407883442" sldId="2147483648"/>
            <pc:sldLayoutMk cId="3659858595" sldId="2147483652"/>
          </pc:sldLayoutMkLst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3659858595" sldId="2147483652"/>
              <ac:spMk id="3" creationId="{F26E563F-5C52-732A-E87C-7F3257C30052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3659858595" sldId="2147483652"/>
              <ac:spMk id="4" creationId="{5B033855-06B6-61D1-A427-77834601157C}"/>
            </ac:spMkLst>
          </pc:spChg>
        </pc:sldLayoutChg>
        <pc:sldLayoutChg chg="modSp">
          <pc:chgData name="Claus Kratzer" userId="436ab6d5c5e81b84" providerId="LiveId" clId="{7D530494-BC97-CB4D-ACFE-263AE6E7C719}" dt="2022-06-01T06:38:16.177" v="1930"/>
          <pc:sldLayoutMkLst>
            <pc:docMk/>
            <pc:sldMasterMk cId="1407883442" sldId="2147483648"/>
            <pc:sldLayoutMk cId="79974339" sldId="2147483653"/>
          </pc:sldLayoutMkLst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79974339" sldId="2147483653"/>
              <ac:spMk id="2" creationId="{96A3BFBF-ABDB-6BB4-A5E7-7C3ADED72988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79974339" sldId="2147483653"/>
              <ac:spMk id="3" creationId="{F5E8DC06-BCA0-E8CA-2109-5597204A5C83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79974339" sldId="2147483653"/>
              <ac:spMk id="4" creationId="{5A5C3784-B6FE-F92E-3418-E839C8248082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79974339" sldId="2147483653"/>
              <ac:spMk id="5" creationId="{C2868545-13A3-4038-F43C-8DCEE6E0C822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79974339" sldId="2147483653"/>
              <ac:spMk id="6" creationId="{557DEE8A-FF40-7F6D-5FF8-9EEAFAF7BEEA}"/>
            </ac:spMkLst>
          </pc:spChg>
        </pc:sldLayoutChg>
        <pc:sldLayoutChg chg="modSp">
          <pc:chgData name="Claus Kratzer" userId="436ab6d5c5e81b84" providerId="LiveId" clId="{7D530494-BC97-CB4D-ACFE-263AE6E7C719}" dt="2022-06-01T06:38:16.177" v="1930"/>
          <pc:sldLayoutMkLst>
            <pc:docMk/>
            <pc:sldMasterMk cId="1407883442" sldId="2147483648"/>
            <pc:sldLayoutMk cId="867124599" sldId="2147483656"/>
          </pc:sldLayoutMkLst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867124599" sldId="2147483656"/>
              <ac:spMk id="2" creationId="{F23349CC-B338-E239-F5D7-9CB9060F6DEF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867124599" sldId="2147483656"/>
              <ac:spMk id="3" creationId="{ED935F21-0464-4322-F1B9-26E6D5EE4A24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867124599" sldId="2147483656"/>
              <ac:spMk id="4" creationId="{FE933FA3-8BEF-199A-E555-FE12E4041B5C}"/>
            </ac:spMkLst>
          </pc:spChg>
        </pc:sldLayoutChg>
        <pc:sldLayoutChg chg="modSp">
          <pc:chgData name="Claus Kratzer" userId="436ab6d5c5e81b84" providerId="LiveId" clId="{7D530494-BC97-CB4D-ACFE-263AE6E7C719}" dt="2022-06-01T06:38:16.177" v="1930"/>
          <pc:sldLayoutMkLst>
            <pc:docMk/>
            <pc:sldMasterMk cId="1407883442" sldId="2147483648"/>
            <pc:sldLayoutMk cId="2871202619" sldId="2147483657"/>
          </pc:sldLayoutMkLst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2871202619" sldId="2147483657"/>
              <ac:spMk id="2" creationId="{C42EFDDB-9F82-72B7-8B6D-F8E40769E035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2871202619" sldId="2147483657"/>
              <ac:spMk id="3" creationId="{28FE8EB8-498C-1D84-1464-52CFFB272A10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2871202619" sldId="2147483657"/>
              <ac:spMk id="4" creationId="{761A5673-F98F-699F-DBB6-91B0135A0078}"/>
            </ac:spMkLst>
          </pc:spChg>
        </pc:sldLayoutChg>
        <pc:sldLayoutChg chg="modSp">
          <pc:chgData name="Claus Kratzer" userId="436ab6d5c5e81b84" providerId="LiveId" clId="{7D530494-BC97-CB4D-ACFE-263AE6E7C719}" dt="2022-06-01T06:38:16.177" v="1930"/>
          <pc:sldLayoutMkLst>
            <pc:docMk/>
            <pc:sldMasterMk cId="1407883442" sldId="2147483648"/>
            <pc:sldLayoutMk cId="4262822575" sldId="2147483659"/>
          </pc:sldLayoutMkLst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4262822575" sldId="2147483659"/>
              <ac:spMk id="2" creationId="{DAA76819-F061-708C-4044-EB9DA1A9F410}"/>
            </ac:spMkLst>
          </pc:spChg>
          <pc:spChg chg="mod">
            <ac:chgData name="Claus Kratzer" userId="436ab6d5c5e81b84" providerId="LiveId" clId="{7D530494-BC97-CB4D-ACFE-263AE6E7C719}" dt="2022-06-01T06:38:16.177" v="1930"/>
            <ac:spMkLst>
              <pc:docMk/>
              <pc:sldMasterMk cId="1407883442" sldId="2147483648"/>
              <pc:sldLayoutMk cId="4262822575" sldId="2147483659"/>
              <ac:spMk id="3" creationId="{5D5FC986-3C51-1717-8153-80AA843784EA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4456E-0338-AD4B-9892-99B89FBA16CC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49300" y="1143000"/>
            <a:ext cx="5359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546B0-31FA-714A-8EFB-1A0A54C75C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253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546B0-31FA-714A-8EFB-1A0A54C75C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68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014" y="2238751"/>
            <a:ext cx="17820085" cy="4762488"/>
          </a:xfrm>
        </p:spPr>
        <p:txBody>
          <a:bodyPr anchor="b"/>
          <a:lstStyle>
            <a:lvl1pPr algn="ctr">
              <a:defRPr sz="1169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0014" y="7184899"/>
            <a:ext cx="17820085" cy="3302709"/>
          </a:xfrm>
        </p:spPr>
        <p:txBody>
          <a:bodyPr/>
          <a:lstStyle>
            <a:lvl1pPr marL="0" indent="0" algn="ctr">
              <a:buNone/>
              <a:defRPr sz="4677"/>
            </a:lvl1pPr>
            <a:lvl2pPr marL="890991" indent="0" algn="ctr">
              <a:buNone/>
              <a:defRPr sz="3898"/>
            </a:lvl2pPr>
            <a:lvl3pPr marL="1781983" indent="0" algn="ctr">
              <a:buNone/>
              <a:defRPr sz="3508"/>
            </a:lvl3pPr>
            <a:lvl4pPr marL="2672974" indent="0" algn="ctr">
              <a:buNone/>
              <a:defRPr sz="3118"/>
            </a:lvl4pPr>
            <a:lvl5pPr marL="3563965" indent="0" algn="ctr">
              <a:buNone/>
              <a:defRPr sz="3118"/>
            </a:lvl5pPr>
            <a:lvl6pPr marL="4454957" indent="0" algn="ctr">
              <a:buNone/>
              <a:defRPr sz="3118"/>
            </a:lvl6pPr>
            <a:lvl7pPr marL="5345948" indent="0" algn="ctr">
              <a:buNone/>
              <a:defRPr sz="3118"/>
            </a:lvl7pPr>
            <a:lvl8pPr marL="6236940" indent="0" algn="ctr">
              <a:buNone/>
              <a:defRPr sz="3118"/>
            </a:lvl8pPr>
            <a:lvl9pPr marL="7127931" indent="0" algn="ctr">
              <a:buNone/>
              <a:defRPr sz="3118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3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41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003331" y="728306"/>
            <a:ext cx="5123274" cy="1159273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3508" y="728306"/>
            <a:ext cx="15072822" cy="115927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4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66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133" y="3410374"/>
            <a:ext cx="20493097" cy="5690286"/>
          </a:xfrm>
        </p:spPr>
        <p:txBody>
          <a:bodyPr anchor="b"/>
          <a:lstStyle>
            <a:lvl1pPr>
              <a:defRPr sz="1169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1133" y="9154493"/>
            <a:ext cx="20493097" cy="2992387"/>
          </a:xfrm>
        </p:spPr>
        <p:txBody>
          <a:bodyPr/>
          <a:lstStyle>
            <a:lvl1pPr marL="0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1pPr>
            <a:lvl2pPr marL="890991" indent="0">
              <a:buNone/>
              <a:defRPr sz="3898">
                <a:solidFill>
                  <a:schemeClr val="tx1">
                    <a:tint val="75000"/>
                  </a:schemeClr>
                </a:solidFill>
              </a:defRPr>
            </a:lvl2pPr>
            <a:lvl3pPr marL="1781983" indent="0">
              <a:buNone/>
              <a:defRPr sz="3508">
                <a:solidFill>
                  <a:schemeClr val="tx1">
                    <a:tint val="75000"/>
                  </a:schemeClr>
                </a:solidFill>
              </a:defRPr>
            </a:lvl3pPr>
            <a:lvl4pPr marL="2672974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4pPr>
            <a:lvl5pPr marL="3563965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5pPr>
            <a:lvl6pPr marL="4454957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6pPr>
            <a:lvl7pPr marL="5345948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7pPr>
            <a:lvl8pPr marL="6236940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8pPr>
            <a:lvl9pPr marL="7127931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33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3508" y="3641531"/>
            <a:ext cx="10098048" cy="86795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28557" y="3641531"/>
            <a:ext cx="10098048" cy="86795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208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603" y="728307"/>
            <a:ext cx="20493097" cy="264406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6603" y="3353376"/>
            <a:ext cx="10051641" cy="1643437"/>
          </a:xfrm>
        </p:spPr>
        <p:txBody>
          <a:bodyPr anchor="b"/>
          <a:lstStyle>
            <a:lvl1pPr marL="0" indent="0">
              <a:buNone/>
              <a:defRPr sz="4677" b="1"/>
            </a:lvl1pPr>
            <a:lvl2pPr marL="890991" indent="0">
              <a:buNone/>
              <a:defRPr sz="3898" b="1"/>
            </a:lvl2pPr>
            <a:lvl3pPr marL="1781983" indent="0">
              <a:buNone/>
              <a:defRPr sz="3508" b="1"/>
            </a:lvl3pPr>
            <a:lvl4pPr marL="2672974" indent="0">
              <a:buNone/>
              <a:defRPr sz="3118" b="1"/>
            </a:lvl4pPr>
            <a:lvl5pPr marL="3563965" indent="0">
              <a:buNone/>
              <a:defRPr sz="3118" b="1"/>
            </a:lvl5pPr>
            <a:lvl6pPr marL="4454957" indent="0">
              <a:buNone/>
              <a:defRPr sz="3118" b="1"/>
            </a:lvl6pPr>
            <a:lvl7pPr marL="5345948" indent="0">
              <a:buNone/>
              <a:defRPr sz="3118" b="1"/>
            </a:lvl7pPr>
            <a:lvl8pPr marL="6236940" indent="0">
              <a:buNone/>
              <a:defRPr sz="3118" b="1"/>
            </a:lvl8pPr>
            <a:lvl9pPr marL="7127931" indent="0">
              <a:buNone/>
              <a:defRPr sz="311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6603" y="4996813"/>
            <a:ext cx="10051641" cy="73495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028557" y="3353376"/>
            <a:ext cx="10101143" cy="1643437"/>
          </a:xfrm>
        </p:spPr>
        <p:txBody>
          <a:bodyPr anchor="b"/>
          <a:lstStyle>
            <a:lvl1pPr marL="0" indent="0">
              <a:buNone/>
              <a:defRPr sz="4677" b="1"/>
            </a:lvl1pPr>
            <a:lvl2pPr marL="890991" indent="0">
              <a:buNone/>
              <a:defRPr sz="3898" b="1"/>
            </a:lvl2pPr>
            <a:lvl3pPr marL="1781983" indent="0">
              <a:buNone/>
              <a:defRPr sz="3508" b="1"/>
            </a:lvl3pPr>
            <a:lvl4pPr marL="2672974" indent="0">
              <a:buNone/>
              <a:defRPr sz="3118" b="1"/>
            </a:lvl4pPr>
            <a:lvl5pPr marL="3563965" indent="0">
              <a:buNone/>
              <a:defRPr sz="3118" b="1"/>
            </a:lvl5pPr>
            <a:lvl6pPr marL="4454957" indent="0">
              <a:buNone/>
              <a:defRPr sz="3118" b="1"/>
            </a:lvl6pPr>
            <a:lvl7pPr marL="5345948" indent="0">
              <a:buNone/>
              <a:defRPr sz="3118" b="1"/>
            </a:lvl7pPr>
            <a:lvl8pPr marL="6236940" indent="0">
              <a:buNone/>
              <a:defRPr sz="3118" b="1"/>
            </a:lvl8pPr>
            <a:lvl9pPr marL="7127931" indent="0">
              <a:buNone/>
              <a:defRPr sz="311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028557" y="4996813"/>
            <a:ext cx="10101143" cy="73495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8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310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604" y="911966"/>
            <a:ext cx="7663254" cy="3191881"/>
          </a:xfrm>
        </p:spPr>
        <p:txBody>
          <a:bodyPr anchor="b"/>
          <a:lstStyle>
            <a:lvl1pPr>
              <a:defRPr sz="623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01143" y="1969594"/>
            <a:ext cx="12028557" cy="9721303"/>
          </a:xfrm>
        </p:spPr>
        <p:txBody>
          <a:bodyPr/>
          <a:lstStyle>
            <a:lvl1pPr>
              <a:defRPr sz="6236"/>
            </a:lvl1pPr>
            <a:lvl2pPr>
              <a:defRPr sz="5457"/>
            </a:lvl2pPr>
            <a:lvl3pPr>
              <a:defRPr sz="4677"/>
            </a:lvl3pPr>
            <a:lvl4pPr>
              <a:defRPr sz="3898"/>
            </a:lvl4pPr>
            <a:lvl5pPr>
              <a:defRPr sz="3898"/>
            </a:lvl5pPr>
            <a:lvl6pPr>
              <a:defRPr sz="3898"/>
            </a:lvl6pPr>
            <a:lvl7pPr>
              <a:defRPr sz="3898"/>
            </a:lvl7pPr>
            <a:lvl8pPr>
              <a:defRPr sz="3898"/>
            </a:lvl8pPr>
            <a:lvl9pPr>
              <a:defRPr sz="3898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6604" y="4103846"/>
            <a:ext cx="7663254" cy="7602883"/>
          </a:xfrm>
        </p:spPr>
        <p:txBody>
          <a:bodyPr/>
          <a:lstStyle>
            <a:lvl1pPr marL="0" indent="0">
              <a:buNone/>
              <a:defRPr sz="3118"/>
            </a:lvl1pPr>
            <a:lvl2pPr marL="890991" indent="0">
              <a:buNone/>
              <a:defRPr sz="2728"/>
            </a:lvl2pPr>
            <a:lvl3pPr marL="1781983" indent="0">
              <a:buNone/>
              <a:defRPr sz="2339"/>
            </a:lvl3pPr>
            <a:lvl4pPr marL="2672974" indent="0">
              <a:buNone/>
              <a:defRPr sz="1949"/>
            </a:lvl4pPr>
            <a:lvl5pPr marL="3563965" indent="0">
              <a:buNone/>
              <a:defRPr sz="1949"/>
            </a:lvl5pPr>
            <a:lvl6pPr marL="4454957" indent="0">
              <a:buNone/>
              <a:defRPr sz="1949"/>
            </a:lvl6pPr>
            <a:lvl7pPr marL="5345948" indent="0">
              <a:buNone/>
              <a:defRPr sz="1949"/>
            </a:lvl7pPr>
            <a:lvl8pPr marL="6236940" indent="0">
              <a:buNone/>
              <a:defRPr sz="1949"/>
            </a:lvl8pPr>
            <a:lvl9pPr marL="7127931" indent="0">
              <a:buNone/>
              <a:defRPr sz="194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65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604" y="911966"/>
            <a:ext cx="7663254" cy="3191881"/>
          </a:xfrm>
        </p:spPr>
        <p:txBody>
          <a:bodyPr anchor="b"/>
          <a:lstStyle>
            <a:lvl1pPr>
              <a:defRPr sz="6236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01143" y="1969594"/>
            <a:ext cx="12028557" cy="9721303"/>
          </a:xfrm>
        </p:spPr>
        <p:txBody>
          <a:bodyPr anchor="t"/>
          <a:lstStyle>
            <a:lvl1pPr marL="0" indent="0">
              <a:buNone/>
              <a:defRPr sz="6236"/>
            </a:lvl1pPr>
            <a:lvl2pPr marL="890991" indent="0">
              <a:buNone/>
              <a:defRPr sz="5457"/>
            </a:lvl2pPr>
            <a:lvl3pPr marL="1781983" indent="0">
              <a:buNone/>
              <a:defRPr sz="4677"/>
            </a:lvl3pPr>
            <a:lvl4pPr marL="2672974" indent="0">
              <a:buNone/>
              <a:defRPr sz="3898"/>
            </a:lvl4pPr>
            <a:lvl5pPr marL="3563965" indent="0">
              <a:buNone/>
              <a:defRPr sz="3898"/>
            </a:lvl5pPr>
            <a:lvl6pPr marL="4454957" indent="0">
              <a:buNone/>
              <a:defRPr sz="3898"/>
            </a:lvl6pPr>
            <a:lvl7pPr marL="5345948" indent="0">
              <a:buNone/>
              <a:defRPr sz="3898"/>
            </a:lvl7pPr>
            <a:lvl8pPr marL="6236940" indent="0">
              <a:buNone/>
              <a:defRPr sz="3898"/>
            </a:lvl8pPr>
            <a:lvl9pPr marL="7127931" indent="0">
              <a:buNone/>
              <a:defRPr sz="3898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6604" y="4103846"/>
            <a:ext cx="7663254" cy="7602883"/>
          </a:xfrm>
        </p:spPr>
        <p:txBody>
          <a:bodyPr/>
          <a:lstStyle>
            <a:lvl1pPr marL="0" indent="0">
              <a:buNone/>
              <a:defRPr sz="3118"/>
            </a:lvl1pPr>
            <a:lvl2pPr marL="890991" indent="0">
              <a:buNone/>
              <a:defRPr sz="2728"/>
            </a:lvl2pPr>
            <a:lvl3pPr marL="1781983" indent="0">
              <a:buNone/>
              <a:defRPr sz="2339"/>
            </a:lvl3pPr>
            <a:lvl4pPr marL="2672974" indent="0">
              <a:buNone/>
              <a:defRPr sz="1949"/>
            </a:lvl4pPr>
            <a:lvl5pPr marL="3563965" indent="0">
              <a:buNone/>
              <a:defRPr sz="1949"/>
            </a:lvl5pPr>
            <a:lvl6pPr marL="4454957" indent="0">
              <a:buNone/>
              <a:defRPr sz="1949"/>
            </a:lvl6pPr>
            <a:lvl7pPr marL="5345948" indent="0">
              <a:buNone/>
              <a:defRPr sz="1949"/>
            </a:lvl7pPr>
            <a:lvl8pPr marL="6236940" indent="0">
              <a:buNone/>
              <a:defRPr sz="1949"/>
            </a:lvl8pPr>
            <a:lvl9pPr marL="7127931" indent="0">
              <a:buNone/>
              <a:defRPr sz="1949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73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3508" y="728307"/>
            <a:ext cx="20493097" cy="2644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3508" y="3641531"/>
            <a:ext cx="20493097" cy="8679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3508" y="12678860"/>
            <a:ext cx="5346025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63CD6-2F4F-7948-92E4-A57778B6E27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70538" y="12678860"/>
            <a:ext cx="8019038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80580" y="12678860"/>
            <a:ext cx="5346025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4C36E-70D0-1B44-A05E-A93A92005A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42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781983" rtl="0" eaLnBrk="1" latinLnBrk="0" hangingPunct="1">
        <a:lnSpc>
          <a:spcPct val="90000"/>
        </a:lnSpc>
        <a:spcBef>
          <a:spcPct val="0"/>
        </a:spcBef>
        <a:buNone/>
        <a:defRPr sz="8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5496" indent="-445496" algn="l" defTabSz="1781983" rtl="0" eaLnBrk="1" latinLnBrk="0" hangingPunct="1">
        <a:lnSpc>
          <a:spcPct val="90000"/>
        </a:lnSpc>
        <a:spcBef>
          <a:spcPts val="1949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1pPr>
      <a:lvl2pPr marL="1336487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2pPr>
      <a:lvl3pPr marL="2227478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898" kern="1200">
          <a:solidFill>
            <a:schemeClr val="tx1"/>
          </a:solidFill>
          <a:latin typeface="+mn-lt"/>
          <a:ea typeface="+mn-ea"/>
          <a:cs typeface="+mn-cs"/>
        </a:defRPr>
      </a:lvl3pPr>
      <a:lvl4pPr marL="3118470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4pPr>
      <a:lvl5pPr marL="4009461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5pPr>
      <a:lvl6pPr marL="4900452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6pPr>
      <a:lvl7pPr marL="5791444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7pPr>
      <a:lvl8pPr marL="6682435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8pPr>
      <a:lvl9pPr marL="7573427" indent="-445496" algn="l" defTabSz="1781983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35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1pPr>
      <a:lvl2pPr marL="890991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2pPr>
      <a:lvl3pPr marL="1781983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3pPr>
      <a:lvl4pPr marL="2672974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4pPr>
      <a:lvl5pPr marL="3563965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5pPr>
      <a:lvl6pPr marL="4454957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6pPr>
      <a:lvl7pPr marL="5345948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7pPr>
      <a:lvl8pPr marL="6236940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8pPr>
      <a:lvl9pPr marL="7127931" algn="l" defTabSz="1781983" rtl="0" eaLnBrk="1" latinLnBrk="0" hangingPunct="1">
        <a:defRPr sz="35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F4AE8423-8985-E032-D6D1-C2D6A83E2687}"/>
              </a:ext>
            </a:extLst>
          </p:cNvPr>
          <p:cNvSpPr/>
          <p:nvPr/>
        </p:nvSpPr>
        <p:spPr>
          <a:xfrm>
            <a:off x="4258517" y="1239485"/>
            <a:ext cx="1234306" cy="158201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9EE90EF5-49E2-03C9-0B43-38BC8E96B0D8}"/>
              </a:ext>
            </a:extLst>
          </p:cNvPr>
          <p:cNvCxnSpPr>
            <a:cxnSpLocks/>
          </p:cNvCxnSpPr>
          <p:nvPr/>
        </p:nvCxnSpPr>
        <p:spPr>
          <a:xfrm>
            <a:off x="4258517" y="1462200"/>
            <a:ext cx="1234307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4EBD24A-047B-81FD-FAFC-D595FAB7D818}"/>
              </a:ext>
            </a:extLst>
          </p:cNvPr>
          <p:cNvSpPr txBox="1"/>
          <p:nvPr/>
        </p:nvSpPr>
        <p:spPr>
          <a:xfrm>
            <a:off x="4339897" y="1239485"/>
            <a:ext cx="1071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main.py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DC1EE67-6829-49E0-AF1E-9AF03D81377B}"/>
              </a:ext>
            </a:extLst>
          </p:cNvPr>
          <p:cNvSpPr txBox="1"/>
          <p:nvPr/>
        </p:nvSpPr>
        <p:spPr>
          <a:xfrm>
            <a:off x="4258516" y="1469472"/>
            <a:ext cx="12343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Creation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Optimizer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Scheduler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loader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Losses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Evaluation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metrics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Wingdings" pitchFamily="2" charset="2"/>
              <a:buChar char="Ø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3E88400F-A0C8-931D-BD73-98F3CD622CF5}"/>
              </a:ext>
            </a:extLst>
          </p:cNvPr>
          <p:cNvGrpSpPr/>
          <p:nvPr/>
        </p:nvGrpSpPr>
        <p:grpSpPr>
          <a:xfrm>
            <a:off x="993878" y="906733"/>
            <a:ext cx="1464033" cy="1464033"/>
            <a:chOff x="1002942" y="2760"/>
            <a:chExt cx="1929659" cy="1929659"/>
          </a:xfrm>
          <a:solidFill>
            <a:schemeClr val="bg2">
              <a:lumMod val="75000"/>
            </a:schemeClr>
          </a:solidFill>
        </p:grpSpPr>
        <p:pic>
          <p:nvPicPr>
            <p:cNvPr id="17" name="Grafik 16" descr="Geöffneter Ordner mit einfarbiger Füllung">
              <a:extLst>
                <a:ext uri="{FF2B5EF4-FFF2-40B4-BE49-F238E27FC236}">
                  <a16:creationId xmlns:a16="http://schemas.microsoft.com/office/drawing/2014/main" id="{07A20D90-2F36-AE9E-8901-AB8141FA8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2942" y="2760"/>
              <a:ext cx="1929659" cy="1929659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CC864FD-AD7B-0416-4F80-D5FAD6043147}"/>
                </a:ext>
              </a:extLst>
            </p:cNvPr>
            <p:cNvSpPr txBox="1"/>
            <p:nvPr/>
          </p:nvSpPr>
          <p:spPr>
            <a:xfrm>
              <a:off x="1510571" y="1012995"/>
              <a:ext cx="914401" cy="3245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configs</a:t>
              </a:r>
              <a:endParaRPr lang="de-DE" sz="1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73D5437-9541-8696-EAC9-3799E7D9270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457910" y="1638749"/>
            <a:ext cx="16819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F277CDAD-E059-613C-AF50-36265CE4719D}"/>
              </a:ext>
            </a:extLst>
          </p:cNvPr>
          <p:cNvSpPr txBox="1"/>
          <p:nvPr/>
        </p:nvSpPr>
        <p:spPr>
          <a:xfrm>
            <a:off x="2362401" y="1423304"/>
            <a:ext cx="18147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configs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263753-5022-4F15-DE4E-9B41E0707197}"/>
              </a:ext>
            </a:extLst>
          </p:cNvPr>
          <p:cNvSpPr txBox="1"/>
          <p:nvPr/>
        </p:nvSpPr>
        <p:spPr>
          <a:xfrm>
            <a:off x="2362401" y="1669272"/>
            <a:ext cx="1814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load_config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ctr"/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Returns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dictionary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consisting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of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loaded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configuration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A875852-CB20-0143-F838-0FD88989D739}"/>
              </a:ext>
            </a:extLst>
          </p:cNvPr>
          <p:cNvSpPr txBox="1"/>
          <p:nvPr/>
        </p:nvSpPr>
        <p:spPr>
          <a:xfrm>
            <a:off x="1086310" y="2185772"/>
            <a:ext cx="16612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Subfolder \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, \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train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and \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misc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optim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tdmatch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train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utils.py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def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load_config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(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path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):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loads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config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file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dictionary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C5E0265-CD0C-F6F9-759D-28DBB8D417CC}"/>
              </a:ext>
            </a:extLst>
          </p:cNvPr>
          <p:cNvGrpSpPr/>
          <p:nvPr/>
        </p:nvGrpSpPr>
        <p:grpSpPr>
          <a:xfrm>
            <a:off x="7627796" y="1042651"/>
            <a:ext cx="1464033" cy="1464033"/>
            <a:chOff x="1002942" y="2760"/>
            <a:chExt cx="1929659" cy="1929659"/>
          </a:xfrm>
          <a:solidFill>
            <a:schemeClr val="tx1"/>
          </a:solidFill>
        </p:grpSpPr>
        <p:pic>
          <p:nvPicPr>
            <p:cNvPr id="32" name="Grafik 31" descr="Geöffneter Ordner mit einfarbiger Füllung">
              <a:extLst>
                <a:ext uri="{FF2B5EF4-FFF2-40B4-BE49-F238E27FC236}">
                  <a16:creationId xmlns:a16="http://schemas.microsoft.com/office/drawing/2014/main" id="{CC69D4B0-8866-D51D-ED31-5DF6052A8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2942" y="2760"/>
              <a:ext cx="1929659" cy="1929659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A1893F5-E9D2-6D27-9FBA-08BA3BBA3601}"/>
                </a:ext>
              </a:extLst>
            </p:cNvPr>
            <p:cNvSpPr txBox="1"/>
            <p:nvPr/>
          </p:nvSpPr>
          <p:spPr>
            <a:xfrm>
              <a:off x="1510571" y="1012995"/>
              <a:ext cx="914401" cy="3245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B1DDDBC8-3CF1-4099-2FFB-A7C5784A0732}"/>
              </a:ext>
            </a:extLst>
          </p:cNvPr>
          <p:cNvSpPr txBox="1"/>
          <p:nvPr/>
        </p:nvSpPr>
        <p:spPr>
          <a:xfrm>
            <a:off x="7720736" y="2349125"/>
            <a:ext cx="1661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´indoor\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´indoor\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train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´</a:t>
            </a:r>
          </a:p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Large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number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of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files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BA3F340F-BE75-D80D-E022-28E2A32AEAF3}"/>
              </a:ext>
            </a:extLst>
          </p:cNvPr>
          <p:cNvGrpSpPr/>
          <p:nvPr/>
        </p:nvGrpSpPr>
        <p:grpSpPr>
          <a:xfrm>
            <a:off x="4476747" y="3432522"/>
            <a:ext cx="1464033" cy="1464033"/>
            <a:chOff x="1002942" y="2760"/>
            <a:chExt cx="1929659" cy="1929659"/>
          </a:xfrm>
        </p:grpSpPr>
        <p:pic>
          <p:nvPicPr>
            <p:cNvPr id="36" name="Grafik 35" descr="Geöffneter Ordner mit einfarbiger Füllung">
              <a:extLst>
                <a:ext uri="{FF2B5EF4-FFF2-40B4-BE49-F238E27FC236}">
                  <a16:creationId xmlns:a16="http://schemas.microsoft.com/office/drawing/2014/main" id="{02B17902-07F8-4B2C-6633-D692D830D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2942" y="2760"/>
              <a:ext cx="1929659" cy="1929659"/>
            </a:xfrm>
            <a:prstGeom prst="rect">
              <a:avLst/>
            </a:prstGeom>
          </p:spPr>
        </p:pic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ECC64329-D327-D2FF-9107-491D5E34D875}"/>
                </a:ext>
              </a:extLst>
            </p:cNvPr>
            <p:cNvSpPr txBox="1"/>
            <p:nvPr/>
          </p:nvSpPr>
          <p:spPr>
            <a:xfrm>
              <a:off x="1510571" y="1012995"/>
              <a:ext cx="914401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dataset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422CEF33-0050-410D-3DE6-2379EBC0E7BB}"/>
              </a:ext>
            </a:extLst>
          </p:cNvPr>
          <p:cNvSpPr txBox="1"/>
          <p:nvPr/>
        </p:nvSpPr>
        <p:spPr>
          <a:xfrm>
            <a:off x="4558127" y="4738996"/>
            <a:ext cx="1661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´indoor\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´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´indoor\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train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´</a:t>
            </a:r>
          </a:p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Large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number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of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files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2CEA679D-63E8-E9E1-B976-A9400696E653}"/>
              </a:ext>
            </a:extLst>
          </p:cNvPr>
          <p:cNvGrpSpPr/>
          <p:nvPr/>
        </p:nvGrpSpPr>
        <p:grpSpPr>
          <a:xfrm>
            <a:off x="17010961" y="270627"/>
            <a:ext cx="1464033" cy="1464033"/>
            <a:chOff x="1002942" y="2760"/>
            <a:chExt cx="1929659" cy="1929659"/>
          </a:xfrm>
          <a:solidFill>
            <a:schemeClr val="accent2"/>
          </a:solidFill>
        </p:grpSpPr>
        <p:pic>
          <p:nvPicPr>
            <p:cNvPr id="89" name="Grafik 88" descr="Geöffneter Ordner mit einfarbiger Füllung">
              <a:extLst>
                <a:ext uri="{FF2B5EF4-FFF2-40B4-BE49-F238E27FC236}">
                  <a16:creationId xmlns:a16="http://schemas.microsoft.com/office/drawing/2014/main" id="{C8F847F6-7CE9-5C05-DBE0-4B44B64CA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2942" y="2760"/>
              <a:ext cx="1929659" cy="1929659"/>
            </a:xfrm>
            <a:prstGeom prst="rect">
              <a:avLst/>
            </a:prstGeom>
          </p:spPr>
        </p:pic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B33264E7-F058-2588-7B04-84E6F4E6AA5F}"/>
                </a:ext>
              </a:extLst>
            </p:cNvPr>
            <p:cNvSpPr txBox="1"/>
            <p:nvPr/>
          </p:nvSpPr>
          <p:spPr>
            <a:xfrm>
              <a:off x="1510571" y="1012995"/>
              <a:ext cx="914401" cy="3245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lib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1" name="Abgerundetes Rechteck 90">
            <a:extLst>
              <a:ext uri="{FF2B5EF4-FFF2-40B4-BE49-F238E27FC236}">
                <a16:creationId xmlns:a16="http://schemas.microsoft.com/office/drawing/2014/main" id="{431AD257-57CC-3840-F7BD-0D9269EDB0A7}"/>
              </a:ext>
            </a:extLst>
          </p:cNvPr>
          <p:cNvSpPr/>
          <p:nvPr/>
        </p:nvSpPr>
        <p:spPr>
          <a:xfrm>
            <a:off x="12924900" y="2096214"/>
            <a:ext cx="1968144" cy="15820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9683D539-8FD8-5514-A50C-F0F4E5C42CB5}"/>
              </a:ext>
            </a:extLst>
          </p:cNvPr>
          <p:cNvCxnSpPr>
            <a:cxnSpLocks/>
          </p:cNvCxnSpPr>
          <p:nvPr/>
        </p:nvCxnSpPr>
        <p:spPr>
          <a:xfrm>
            <a:off x="12924900" y="2318929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feld 92">
            <a:extLst>
              <a:ext uri="{FF2B5EF4-FFF2-40B4-BE49-F238E27FC236}">
                <a16:creationId xmlns:a16="http://schemas.microsoft.com/office/drawing/2014/main" id="{C0113C9C-15D8-AA44-5051-D65C586DAE13}"/>
              </a:ext>
            </a:extLst>
          </p:cNvPr>
          <p:cNvSpPr txBox="1"/>
          <p:nvPr/>
        </p:nvSpPr>
        <p:spPr>
          <a:xfrm>
            <a:off x="13158958" y="2096213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loss.py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9C1C4602-81A0-1858-6AAB-9DC5D020D151}"/>
              </a:ext>
            </a:extLst>
          </p:cNvPr>
          <p:cNvSpPr txBox="1"/>
          <p:nvPr/>
        </p:nvSpPr>
        <p:spPr>
          <a:xfrm>
            <a:off x="12924897" y="2326200"/>
            <a:ext cx="20445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MetricLoss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contranstiveLoss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infoNCE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circleLoss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calc_fine_matching_loss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calc_fine_matching_recall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calc_recall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28650" lvl="1" indent="-171450">
              <a:buFont typeface="Wingdings" pitchFamily="2" charset="2"/>
              <a:buChar char="Ø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Abgerundetes Rechteck 94">
            <a:extLst>
              <a:ext uri="{FF2B5EF4-FFF2-40B4-BE49-F238E27FC236}">
                <a16:creationId xmlns:a16="http://schemas.microsoft.com/office/drawing/2014/main" id="{94E8EAEE-F28B-9979-0D99-0BAD678EEA92}"/>
              </a:ext>
            </a:extLst>
          </p:cNvPr>
          <p:cNvSpPr/>
          <p:nvPr/>
        </p:nvSpPr>
        <p:spPr>
          <a:xfrm>
            <a:off x="15464366" y="2036850"/>
            <a:ext cx="1968144" cy="15820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AF3EE7AD-5B2C-48BF-AF0B-7A5DCD31641B}"/>
              </a:ext>
            </a:extLst>
          </p:cNvPr>
          <p:cNvCxnSpPr>
            <a:cxnSpLocks/>
          </p:cNvCxnSpPr>
          <p:nvPr/>
        </p:nvCxnSpPr>
        <p:spPr>
          <a:xfrm>
            <a:off x="15464366" y="2259565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feld 96">
            <a:extLst>
              <a:ext uri="{FF2B5EF4-FFF2-40B4-BE49-F238E27FC236}">
                <a16:creationId xmlns:a16="http://schemas.microsoft.com/office/drawing/2014/main" id="{86572DFC-92A2-62F3-B286-DDC44AD4278D}"/>
              </a:ext>
            </a:extLst>
          </p:cNvPr>
          <p:cNvSpPr txBox="1"/>
          <p:nvPr/>
        </p:nvSpPr>
        <p:spPr>
          <a:xfrm>
            <a:off x="15698424" y="2036849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tester.py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51F791FC-1E1C-1DD8-07C8-2ECB4FC0D099}"/>
              </a:ext>
            </a:extLst>
          </p:cNvPr>
          <p:cNvSpPr txBox="1"/>
          <p:nvPr/>
        </p:nvSpPr>
        <p:spPr>
          <a:xfrm>
            <a:off x="15464363" y="2266837"/>
            <a:ext cx="2044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Tester(Trainer) 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get_trainer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99" name="Abgerundetes Rechteck 98">
            <a:extLst>
              <a:ext uri="{FF2B5EF4-FFF2-40B4-BE49-F238E27FC236}">
                <a16:creationId xmlns:a16="http://schemas.microsoft.com/office/drawing/2014/main" id="{5E038FDE-3304-021C-2FFC-9FBA72DF5976}"/>
              </a:ext>
            </a:extLst>
          </p:cNvPr>
          <p:cNvSpPr/>
          <p:nvPr/>
        </p:nvSpPr>
        <p:spPr>
          <a:xfrm>
            <a:off x="17742981" y="2022307"/>
            <a:ext cx="1968144" cy="15820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A32C5B51-1BB9-644C-AF81-3D6A2A197383}"/>
              </a:ext>
            </a:extLst>
          </p:cNvPr>
          <p:cNvCxnSpPr>
            <a:cxnSpLocks/>
          </p:cNvCxnSpPr>
          <p:nvPr/>
        </p:nvCxnSpPr>
        <p:spPr>
          <a:xfrm>
            <a:off x="17742981" y="2245022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66D50284-977B-7B33-02AA-919F037256FC}"/>
              </a:ext>
            </a:extLst>
          </p:cNvPr>
          <p:cNvSpPr txBox="1"/>
          <p:nvPr/>
        </p:nvSpPr>
        <p:spPr>
          <a:xfrm>
            <a:off x="17977039" y="2022306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trainer.py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A8B9C3D-6E86-42E3-41E7-F7DDEF20071E}"/>
              </a:ext>
            </a:extLst>
          </p:cNvPr>
          <p:cNvSpPr txBox="1"/>
          <p:nvPr/>
        </p:nvSpPr>
        <p:spPr>
          <a:xfrm>
            <a:off x="17742978" y="2252294"/>
            <a:ext cx="2044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Trainer(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snapshot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epoch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=None)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load_pretrain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get_lr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stats_dict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stats_meter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inference_one_batch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inference_one_epoch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train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eval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3" name="Abgerundetes Rechteck 102">
            <a:extLst>
              <a:ext uri="{FF2B5EF4-FFF2-40B4-BE49-F238E27FC236}">
                <a16:creationId xmlns:a16="http://schemas.microsoft.com/office/drawing/2014/main" id="{286AE5DA-F037-3FC1-B13C-B91E8345D909}"/>
              </a:ext>
            </a:extLst>
          </p:cNvPr>
          <p:cNvSpPr/>
          <p:nvPr/>
        </p:nvSpPr>
        <p:spPr>
          <a:xfrm>
            <a:off x="20209746" y="2022307"/>
            <a:ext cx="1968144" cy="15820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5A8EFFC3-F0D4-D173-B3F0-4DEC7F871699}"/>
              </a:ext>
            </a:extLst>
          </p:cNvPr>
          <p:cNvCxnSpPr>
            <a:cxnSpLocks/>
          </p:cNvCxnSpPr>
          <p:nvPr/>
        </p:nvCxnSpPr>
        <p:spPr>
          <a:xfrm>
            <a:off x="20209746" y="2245022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47929E26-99D1-110B-AF95-392BFEE4EDF5}"/>
              </a:ext>
            </a:extLst>
          </p:cNvPr>
          <p:cNvSpPr txBox="1"/>
          <p:nvPr/>
        </p:nvSpPr>
        <p:spPr>
          <a:xfrm>
            <a:off x="20443804" y="2022306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utils.py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D9EDBED6-56DC-662E-B9C5-480F102E5BB1}"/>
              </a:ext>
            </a:extLst>
          </p:cNvPr>
          <p:cNvSpPr txBox="1"/>
          <p:nvPr/>
        </p:nvSpPr>
        <p:spPr>
          <a:xfrm>
            <a:off x="20209743" y="2252293"/>
            <a:ext cx="21063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setup_seed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seed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get_correspondences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matching_descriptors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square_distance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tgt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weighted_procrustes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sinkhorn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interpolate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weights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soft_assignment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get_geometric_structure_embeddings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AverageMeter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Logger(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7" name="Abgerundetes Rechteck 106">
            <a:extLst>
              <a:ext uri="{FF2B5EF4-FFF2-40B4-BE49-F238E27FC236}">
                <a16:creationId xmlns:a16="http://schemas.microsoft.com/office/drawing/2014/main" id="{348F8659-BBC5-F316-584F-646287A1945A}"/>
              </a:ext>
            </a:extLst>
          </p:cNvPr>
          <p:cNvSpPr/>
          <p:nvPr/>
        </p:nvSpPr>
        <p:spPr>
          <a:xfrm>
            <a:off x="626931" y="5586792"/>
            <a:ext cx="1968144" cy="18827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5E4C1AF-4BA3-CD97-A6EC-60BF7FFECED3}"/>
              </a:ext>
            </a:extLst>
          </p:cNvPr>
          <p:cNvCxnSpPr>
            <a:cxnSpLocks/>
          </p:cNvCxnSpPr>
          <p:nvPr/>
        </p:nvCxnSpPr>
        <p:spPr>
          <a:xfrm>
            <a:off x="626931" y="5809508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feld 108">
            <a:extLst>
              <a:ext uri="{FF2B5EF4-FFF2-40B4-BE49-F238E27FC236}">
                <a16:creationId xmlns:a16="http://schemas.microsoft.com/office/drawing/2014/main" id="{1499BD64-BC39-D18D-FC75-59D4CEFF2FF8}"/>
              </a:ext>
            </a:extLst>
          </p:cNvPr>
          <p:cNvSpPr txBox="1"/>
          <p:nvPr/>
        </p:nvSpPr>
        <p:spPr>
          <a:xfrm>
            <a:off x="1075229" y="5590429"/>
            <a:ext cx="1071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common.py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BBB6FB25-743E-11E5-B264-E719DDFF1E72}"/>
              </a:ext>
            </a:extLst>
          </p:cNvPr>
          <p:cNvSpPr txBox="1"/>
          <p:nvPr/>
        </p:nvSpPr>
        <p:spPr>
          <a:xfrm>
            <a:off x="626929" y="5816781"/>
            <a:ext cx="19681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get_square_distance_matrix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 -&gt;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only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nearest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neighbour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computation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get_batched_square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sample_gt_node_correspondence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calc_gt_patch_correspondence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farthest_point_subsampling</a:t>
            </a:r>
            <a:r>
              <a:rPr lang="de-DE" sz="6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collect_local_neighbors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point2node_sampling(…)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build_ppf_patch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 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here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an additional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argument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for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geodesic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is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introduced</a:t>
            </a:r>
            <a:endParaRPr lang="de-DE" sz="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calc_ppf_cpu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calc_ppf_gpu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calc_patch_overlap_ratio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and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some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other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functions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are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implemented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here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!</a:t>
            </a: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1" name="Abgerundetes Rechteck 110">
            <a:extLst>
              <a:ext uri="{FF2B5EF4-FFF2-40B4-BE49-F238E27FC236}">
                <a16:creationId xmlns:a16="http://schemas.microsoft.com/office/drawing/2014/main" id="{F5CDA07C-DD6D-4616-AA72-999BD08300B7}"/>
              </a:ext>
            </a:extLst>
          </p:cNvPr>
          <p:cNvSpPr/>
          <p:nvPr/>
        </p:nvSpPr>
        <p:spPr>
          <a:xfrm>
            <a:off x="2968476" y="5582604"/>
            <a:ext cx="1968144" cy="15820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37957B2A-E27C-863A-EF16-285BF1208B3E}"/>
              </a:ext>
            </a:extLst>
          </p:cNvPr>
          <p:cNvCxnSpPr>
            <a:cxnSpLocks/>
          </p:cNvCxnSpPr>
          <p:nvPr/>
        </p:nvCxnSpPr>
        <p:spPr>
          <a:xfrm>
            <a:off x="2968476" y="5805319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E4DF165E-4209-57D5-A828-9D75B24B8179}"/>
              </a:ext>
            </a:extLst>
          </p:cNvPr>
          <p:cNvSpPr txBox="1"/>
          <p:nvPr/>
        </p:nvSpPr>
        <p:spPr>
          <a:xfrm>
            <a:off x="3416773" y="5582604"/>
            <a:ext cx="1071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dataloader.py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2A32DC2C-80B6-16B6-DFAF-6C16AFF8AF1F}"/>
              </a:ext>
            </a:extLst>
          </p:cNvPr>
          <p:cNvSpPr txBox="1"/>
          <p:nvPr/>
        </p:nvSpPr>
        <p:spPr>
          <a:xfrm>
            <a:off x="2968473" y="5812592"/>
            <a:ext cx="1968144" cy="553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get_dataset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get_dataloader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dataset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=None,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batch_size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=1,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num_workers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=8,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shuffle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=True,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drop_last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=True)</a:t>
            </a:r>
          </a:p>
        </p:txBody>
      </p:sp>
      <p:sp>
        <p:nvSpPr>
          <p:cNvPr id="115" name="Abgerundetes Rechteck 114">
            <a:extLst>
              <a:ext uri="{FF2B5EF4-FFF2-40B4-BE49-F238E27FC236}">
                <a16:creationId xmlns:a16="http://schemas.microsoft.com/office/drawing/2014/main" id="{1FB1E399-09EB-103C-9FB8-0DAF1210D692}"/>
              </a:ext>
            </a:extLst>
          </p:cNvPr>
          <p:cNvSpPr/>
          <p:nvPr/>
        </p:nvSpPr>
        <p:spPr>
          <a:xfrm>
            <a:off x="502722" y="7735743"/>
            <a:ext cx="1968144" cy="15820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74895244-29C7-3546-F8C5-FBF8461E6C84}"/>
              </a:ext>
            </a:extLst>
          </p:cNvPr>
          <p:cNvCxnSpPr>
            <a:cxnSpLocks/>
          </p:cNvCxnSpPr>
          <p:nvPr/>
        </p:nvCxnSpPr>
        <p:spPr>
          <a:xfrm>
            <a:off x="502722" y="7958458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feld 116">
            <a:extLst>
              <a:ext uri="{FF2B5EF4-FFF2-40B4-BE49-F238E27FC236}">
                <a16:creationId xmlns:a16="http://schemas.microsoft.com/office/drawing/2014/main" id="{74F2CC1E-1092-1F7D-B27A-63909C1761A3}"/>
              </a:ext>
            </a:extLst>
          </p:cNvPr>
          <p:cNvSpPr txBox="1"/>
          <p:nvPr/>
        </p:nvSpPr>
        <p:spPr>
          <a:xfrm>
            <a:off x="951020" y="7735743"/>
            <a:ext cx="1071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modelnet.py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AF39822-2D93-133D-1CF2-C59918D8B6CA}"/>
              </a:ext>
            </a:extLst>
          </p:cNvPr>
          <p:cNvSpPr txBox="1"/>
          <p:nvPr/>
        </p:nvSpPr>
        <p:spPr>
          <a:xfrm>
            <a:off x="502720" y="7965730"/>
            <a:ext cx="1968144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download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load_data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partition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translate_pointcloud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pointcloud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jitter_pointcloud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farthest_subsample_points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ModelNet40(Dataset)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9" name="Abgerundetes Rechteck 118">
            <a:extLst>
              <a:ext uri="{FF2B5EF4-FFF2-40B4-BE49-F238E27FC236}">
                <a16:creationId xmlns:a16="http://schemas.microsoft.com/office/drawing/2014/main" id="{7D6289EF-2E0C-DF0B-58C7-AA341C3BD142}"/>
              </a:ext>
            </a:extLst>
          </p:cNvPr>
          <p:cNvSpPr/>
          <p:nvPr/>
        </p:nvSpPr>
        <p:spPr>
          <a:xfrm>
            <a:off x="2922271" y="7735743"/>
            <a:ext cx="1968144" cy="15820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E04BCF6D-6784-484C-C5DB-6DF3EABE730B}"/>
              </a:ext>
            </a:extLst>
          </p:cNvPr>
          <p:cNvCxnSpPr>
            <a:cxnSpLocks/>
          </p:cNvCxnSpPr>
          <p:nvPr/>
        </p:nvCxnSpPr>
        <p:spPr>
          <a:xfrm>
            <a:off x="2922271" y="7958458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feld 120">
            <a:extLst>
              <a:ext uri="{FF2B5EF4-FFF2-40B4-BE49-F238E27FC236}">
                <a16:creationId xmlns:a16="http://schemas.microsoft.com/office/drawing/2014/main" id="{549103B9-0E7D-32A0-5FEC-6379369075A7}"/>
              </a:ext>
            </a:extLst>
          </p:cNvPr>
          <p:cNvSpPr txBox="1"/>
          <p:nvPr/>
        </p:nvSpPr>
        <p:spPr>
          <a:xfrm>
            <a:off x="3156328" y="7735743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Original_tdmatch.py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2292068F-FA78-3C1E-ADAA-F27570AB0A69}"/>
              </a:ext>
            </a:extLst>
          </p:cNvPr>
          <p:cNvSpPr txBox="1"/>
          <p:nvPr/>
        </p:nvSpPr>
        <p:spPr>
          <a:xfrm>
            <a:off x="2922268" y="7965729"/>
            <a:ext cx="1968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display_inlier_outlier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CameraPose</a:t>
            </a: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read_trajectory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write_trajectory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PairDataset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data.Dataset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OriginalTDMatchDataset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3" name="Abgerundetes Rechteck 122">
            <a:extLst>
              <a:ext uri="{FF2B5EF4-FFF2-40B4-BE49-F238E27FC236}">
                <a16:creationId xmlns:a16="http://schemas.microsoft.com/office/drawing/2014/main" id="{367089FA-F1A8-CF5C-ACAC-6B6AE54DD845}"/>
              </a:ext>
            </a:extLst>
          </p:cNvPr>
          <p:cNvSpPr/>
          <p:nvPr/>
        </p:nvSpPr>
        <p:spPr>
          <a:xfrm>
            <a:off x="5384917" y="5590430"/>
            <a:ext cx="1968144" cy="15820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13EC42B9-1538-3332-9EF1-796ED56ECB31}"/>
              </a:ext>
            </a:extLst>
          </p:cNvPr>
          <p:cNvCxnSpPr>
            <a:cxnSpLocks/>
          </p:cNvCxnSpPr>
          <p:nvPr/>
        </p:nvCxnSpPr>
        <p:spPr>
          <a:xfrm>
            <a:off x="5384917" y="5813145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feld 124">
            <a:extLst>
              <a:ext uri="{FF2B5EF4-FFF2-40B4-BE49-F238E27FC236}">
                <a16:creationId xmlns:a16="http://schemas.microsoft.com/office/drawing/2014/main" id="{261E57EA-8570-A985-1120-E117FD8103B2}"/>
              </a:ext>
            </a:extLst>
          </p:cNvPr>
          <p:cNvSpPr txBox="1"/>
          <p:nvPr/>
        </p:nvSpPr>
        <p:spPr>
          <a:xfrm>
            <a:off x="5618975" y="5590429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pcd_downsampling.py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3051637-4314-97A9-7C41-5CC833A5E42B}"/>
              </a:ext>
            </a:extLst>
          </p:cNvPr>
          <p:cNvSpPr txBox="1"/>
          <p:nvPr/>
        </p:nvSpPr>
        <p:spPr>
          <a:xfrm>
            <a:off x="5384915" y="5820417"/>
            <a:ext cx="1968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CameraPose</a:t>
            </a: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7" name="Abgerundetes Rechteck 126">
            <a:extLst>
              <a:ext uri="{FF2B5EF4-FFF2-40B4-BE49-F238E27FC236}">
                <a16:creationId xmlns:a16="http://schemas.microsoft.com/office/drawing/2014/main" id="{59884880-6DD4-C156-8957-D6D05AE44B81}"/>
              </a:ext>
            </a:extLst>
          </p:cNvPr>
          <p:cNvSpPr/>
          <p:nvPr/>
        </p:nvSpPr>
        <p:spPr>
          <a:xfrm>
            <a:off x="5341819" y="7628505"/>
            <a:ext cx="1968144" cy="15820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5304AC24-C818-A997-377E-456C876B2A8B}"/>
              </a:ext>
            </a:extLst>
          </p:cNvPr>
          <p:cNvCxnSpPr>
            <a:cxnSpLocks/>
          </p:cNvCxnSpPr>
          <p:nvPr/>
        </p:nvCxnSpPr>
        <p:spPr>
          <a:xfrm>
            <a:off x="5341819" y="7851220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0EC2EDBA-512F-7174-A85B-8D1F92E1F3D2}"/>
              </a:ext>
            </a:extLst>
          </p:cNvPr>
          <p:cNvSpPr txBox="1"/>
          <p:nvPr/>
        </p:nvSpPr>
        <p:spPr>
          <a:xfrm>
            <a:off x="5575877" y="7628505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Original_tdmatch.py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9EA397C9-2287-2B35-ACCB-41F805C03BA0}"/>
              </a:ext>
            </a:extLst>
          </p:cNvPr>
          <p:cNvSpPr txBox="1"/>
          <p:nvPr/>
        </p:nvSpPr>
        <p:spPr>
          <a:xfrm>
            <a:off x="5341816" y="7858491"/>
            <a:ext cx="19681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display_inlier_outlier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CameraPose</a:t>
            </a: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read_trajectory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write_trajectory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PairDataset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data.Dataset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OriginalTDMatchDataset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1" name="Abgerundetes Rechteck 130">
            <a:extLst>
              <a:ext uri="{FF2B5EF4-FFF2-40B4-BE49-F238E27FC236}">
                <a16:creationId xmlns:a16="http://schemas.microsoft.com/office/drawing/2014/main" id="{E11D38C3-DB28-5D6C-60B0-3B25C45C6265}"/>
              </a:ext>
            </a:extLst>
          </p:cNvPr>
          <p:cNvSpPr/>
          <p:nvPr/>
        </p:nvSpPr>
        <p:spPr>
          <a:xfrm>
            <a:off x="7690289" y="5590430"/>
            <a:ext cx="1968144" cy="15820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08ACAD44-B2B3-3CFE-5221-38116DAB5102}"/>
              </a:ext>
            </a:extLst>
          </p:cNvPr>
          <p:cNvCxnSpPr>
            <a:cxnSpLocks/>
          </p:cNvCxnSpPr>
          <p:nvPr/>
        </p:nvCxnSpPr>
        <p:spPr>
          <a:xfrm>
            <a:off x="7690289" y="5813145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feld 132">
            <a:extLst>
              <a:ext uri="{FF2B5EF4-FFF2-40B4-BE49-F238E27FC236}">
                <a16:creationId xmlns:a16="http://schemas.microsoft.com/office/drawing/2014/main" id="{60188C0D-35C2-AC8E-9FBB-C067D7556269}"/>
              </a:ext>
            </a:extLst>
          </p:cNvPr>
          <p:cNvSpPr txBox="1"/>
          <p:nvPr/>
        </p:nvSpPr>
        <p:spPr>
          <a:xfrm>
            <a:off x="7924347" y="5590429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tdmatch.py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015282B5-19A6-B5F8-DB49-C25D22792B09}"/>
              </a:ext>
            </a:extLst>
          </p:cNvPr>
          <p:cNvSpPr txBox="1"/>
          <p:nvPr/>
        </p:nvSpPr>
        <p:spPr>
          <a:xfrm>
            <a:off x="7690286" y="5820417"/>
            <a:ext cx="19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TDMatchDataset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data.Dataset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__(…) 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compute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geodesic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distance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,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call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corresponding</a:t>
            </a:r>
            <a:r>
              <a:rPr lang="de-DE" sz="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function</a:t>
            </a:r>
            <a:endParaRPr lang="de-DE" sz="600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5" name="Abgerundetes Rechteck 134">
            <a:extLst>
              <a:ext uri="{FF2B5EF4-FFF2-40B4-BE49-F238E27FC236}">
                <a16:creationId xmlns:a16="http://schemas.microsoft.com/office/drawing/2014/main" id="{413AF435-CF91-B765-782C-FF950299419E}"/>
              </a:ext>
            </a:extLst>
          </p:cNvPr>
          <p:cNvSpPr/>
          <p:nvPr/>
        </p:nvSpPr>
        <p:spPr>
          <a:xfrm>
            <a:off x="7690289" y="7581918"/>
            <a:ext cx="1968144" cy="15820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F068FD57-1682-49A6-8BF8-C4D43284B2CC}"/>
              </a:ext>
            </a:extLst>
          </p:cNvPr>
          <p:cNvCxnSpPr>
            <a:cxnSpLocks/>
          </p:cNvCxnSpPr>
          <p:nvPr/>
        </p:nvCxnSpPr>
        <p:spPr>
          <a:xfrm>
            <a:off x="7690289" y="7804633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feld 136">
            <a:extLst>
              <a:ext uri="{FF2B5EF4-FFF2-40B4-BE49-F238E27FC236}">
                <a16:creationId xmlns:a16="http://schemas.microsoft.com/office/drawing/2014/main" id="{E1BA5178-7A37-2A4E-E8F7-1867EBD0D100}"/>
              </a:ext>
            </a:extLst>
          </p:cNvPr>
          <p:cNvSpPr txBox="1"/>
          <p:nvPr/>
        </p:nvSpPr>
        <p:spPr>
          <a:xfrm>
            <a:off x="7924347" y="7581917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transforms.py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75CF0476-3736-C2FC-F08E-657DCD23DF2B}"/>
              </a:ext>
            </a:extLst>
          </p:cNvPr>
          <p:cNvSpPr txBox="1"/>
          <p:nvPr/>
        </p:nvSpPr>
        <p:spPr>
          <a:xfrm>
            <a:off x="7690286" y="7811905"/>
            <a:ext cx="1968144" cy="147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uniform_2_sphere(…)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SplitSourceRef</a:t>
            </a: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Resampler</a:t>
            </a: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FixedResampler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Resampler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RandomJitter</a:t>
            </a: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RandomCrop</a:t>
            </a: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RandomTransformSE3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RandomTransformSE3_euler(…)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RandomRotatorZ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ShufflePoints</a:t>
            </a: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SetDeterministic</a:t>
            </a: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Dict2DcpList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Dict2PointnetLKList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C345C703-1ABF-2ECA-CFB3-02D2BBCB4029}"/>
              </a:ext>
            </a:extLst>
          </p:cNvPr>
          <p:cNvGrpSpPr/>
          <p:nvPr/>
        </p:nvGrpSpPr>
        <p:grpSpPr>
          <a:xfrm>
            <a:off x="17210922" y="4019881"/>
            <a:ext cx="1464033" cy="1464033"/>
            <a:chOff x="1002942" y="2760"/>
            <a:chExt cx="1929659" cy="1929659"/>
          </a:xfrm>
          <a:solidFill>
            <a:schemeClr val="accent6">
              <a:lumMod val="75000"/>
            </a:schemeClr>
          </a:solidFill>
        </p:grpSpPr>
        <p:pic>
          <p:nvPicPr>
            <p:cNvPr id="140" name="Grafik 139" descr="Geöffneter Ordner mit einfarbiger Füllung">
              <a:extLst>
                <a:ext uri="{FF2B5EF4-FFF2-40B4-BE49-F238E27FC236}">
                  <a16:creationId xmlns:a16="http://schemas.microsoft.com/office/drawing/2014/main" id="{2059F3DC-48EF-0F18-E156-B7CA1A35A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02942" y="2760"/>
              <a:ext cx="1929659" cy="1929659"/>
            </a:xfrm>
            <a:prstGeom prst="rect">
              <a:avLst/>
            </a:prstGeom>
          </p:spPr>
        </p:pic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44484900-855B-60C4-C2CF-03C71EFC730A}"/>
                </a:ext>
              </a:extLst>
            </p:cNvPr>
            <p:cNvSpPr txBox="1"/>
            <p:nvPr/>
          </p:nvSpPr>
          <p:spPr>
            <a:xfrm>
              <a:off x="1510571" y="1012995"/>
              <a:ext cx="914401" cy="3245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model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42" name="Abgerundetes Rechteck 141">
            <a:extLst>
              <a:ext uri="{FF2B5EF4-FFF2-40B4-BE49-F238E27FC236}">
                <a16:creationId xmlns:a16="http://schemas.microsoft.com/office/drawing/2014/main" id="{526214DE-93E3-75A8-B7BA-EF8C81DEB716}"/>
              </a:ext>
            </a:extLst>
          </p:cNvPr>
          <p:cNvSpPr/>
          <p:nvPr/>
        </p:nvSpPr>
        <p:spPr>
          <a:xfrm>
            <a:off x="13158961" y="5674442"/>
            <a:ext cx="1968144" cy="15820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049FE097-796A-8270-0940-3F2F24710316}"/>
              </a:ext>
            </a:extLst>
          </p:cNvPr>
          <p:cNvCxnSpPr>
            <a:cxnSpLocks/>
          </p:cNvCxnSpPr>
          <p:nvPr/>
        </p:nvCxnSpPr>
        <p:spPr>
          <a:xfrm>
            <a:off x="13158961" y="5897157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5EAC19E3-BAE6-73B2-7277-0677C9F683F8}"/>
              </a:ext>
            </a:extLst>
          </p:cNvPr>
          <p:cNvSpPr txBox="1"/>
          <p:nvPr/>
        </p:nvSpPr>
        <p:spPr>
          <a:xfrm>
            <a:off x="13393019" y="5674441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loss.py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A534DA4F-12A3-586B-F68C-0FC4AF922C97}"/>
              </a:ext>
            </a:extLst>
          </p:cNvPr>
          <p:cNvSpPr txBox="1"/>
          <p:nvPr/>
        </p:nvSpPr>
        <p:spPr>
          <a:xfrm>
            <a:off x="13158958" y="5904428"/>
            <a:ext cx="20445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RIGA(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nn.Module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interpolate</a:t>
            </a:r>
            <a:r>
              <a:rPr lang="de-DE" sz="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6" name="Abgerundetes Rechteck 145">
            <a:extLst>
              <a:ext uri="{FF2B5EF4-FFF2-40B4-BE49-F238E27FC236}">
                <a16:creationId xmlns:a16="http://schemas.microsoft.com/office/drawing/2014/main" id="{39526E83-62B7-1BB6-CA60-3A43A803C653}"/>
              </a:ext>
            </a:extLst>
          </p:cNvPr>
          <p:cNvSpPr/>
          <p:nvPr/>
        </p:nvSpPr>
        <p:spPr>
          <a:xfrm>
            <a:off x="15613959" y="5667420"/>
            <a:ext cx="1968144" cy="15820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E3796D07-ED6D-9E42-A7B7-6DBA6BC36E5A}"/>
              </a:ext>
            </a:extLst>
          </p:cNvPr>
          <p:cNvCxnSpPr>
            <a:cxnSpLocks/>
          </p:cNvCxnSpPr>
          <p:nvPr/>
        </p:nvCxnSpPr>
        <p:spPr>
          <a:xfrm>
            <a:off x="15613959" y="5890135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feld 147">
            <a:extLst>
              <a:ext uri="{FF2B5EF4-FFF2-40B4-BE49-F238E27FC236}">
                <a16:creationId xmlns:a16="http://schemas.microsoft.com/office/drawing/2014/main" id="{4CD0C468-0F93-D46F-BB39-F12D70984D8C}"/>
              </a:ext>
            </a:extLst>
          </p:cNvPr>
          <p:cNvSpPr txBox="1"/>
          <p:nvPr/>
        </p:nvSpPr>
        <p:spPr>
          <a:xfrm>
            <a:off x="15848017" y="5667419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modules.py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C458F81D-6A3D-F878-6A94-72DE2AD1E3E8}"/>
              </a:ext>
            </a:extLst>
          </p:cNvPr>
          <p:cNvSpPr txBox="1"/>
          <p:nvPr/>
        </p:nvSpPr>
        <p:spPr>
          <a:xfrm>
            <a:off x="15613956" y="5897406"/>
            <a:ext cx="2044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LearnableLogOptimalTransport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nn.Module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log_sinkhorn_normalization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repr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NodeCorrespondenceSelector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150" name="Abgerundetes Rechteck 149">
            <a:extLst>
              <a:ext uri="{FF2B5EF4-FFF2-40B4-BE49-F238E27FC236}">
                <a16:creationId xmlns:a16="http://schemas.microsoft.com/office/drawing/2014/main" id="{483A84FD-A5D6-DF95-7C01-E269F7F2E996}"/>
              </a:ext>
            </a:extLst>
          </p:cNvPr>
          <p:cNvSpPr/>
          <p:nvPr/>
        </p:nvSpPr>
        <p:spPr>
          <a:xfrm>
            <a:off x="17974917" y="5674442"/>
            <a:ext cx="1968144" cy="15820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A1646353-B3B0-3F6E-FD62-A3AD3B610B53}"/>
              </a:ext>
            </a:extLst>
          </p:cNvPr>
          <p:cNvCxnSpPr>
            <a:cxnSpLocks/>
          </p:cNvCxnSpPr>
          <p:nvPr/>
        </p:nvCxnSpPr>
        <p:spPr>
          <a:xfrm>
            <a:off x="17974917" y="5897157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>
            <a:extLst>
              <a:ext uri="{FF2B5EF4-FFF2-40B4-BE49-F238E27FC236}">
                <a16:creationId xmlns:a16="http://schemas.microsoft.com/office/drawing/2014/main" id="{E9B70C11-B8CC-7F6E-6F06-77FDAE195C9E}"/>
              </a:ext>
            </a:extLst>
          </p:cNvPr>
          <p:cNvSpPr txBox="1"/>
          <p:nvPr/>
        </p:nvSpPr>
        <p:spPr>
          <a:xfrm>
            <a:off x="18208975" y="5674441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ppftransformer.py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3D067B8E-C701-EE7B-68F4-FAB2730B332C}"/>
              </a:ext>
            </a:extLst>
          </p:cNvPr>
          <p:cNvSpPr txBox="1"/>
          <p:nvPr/>
        </p:nvSpPr>
        <p:spPr>
          <a:xfrm>
            <a:off x="17974914" y="5904428"/>
            <a:ext cx="20445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MLP(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channels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do_bn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=True)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PointNetfeat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nn.Module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attention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MultiHeadAttention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nn.Module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CrossAttention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nn.Module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PPFTrans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nn.Module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sp>
        <p:nvSpPr>
          <p:cNvPr id="154" name="Abgerundetes Rechteck 153">
            <a:extLst>
              <a:ext uri="{FF2B5EF4-FFF2-40B4-BE49-F238E27FC236}">
                <a16:creationId xmlns:a16="http://schemas.microsoft.com/office/drawing/2014/main" id="{F4608C83-C3E1-3930-18D6-1181BE404D76}"/>
              </a:ext>
            </a:extLst>
          </p:cNvPr>
          <p:cNvSpPr/>
          <p:nvPr/>
        </p:nvSpPr>
        <p:spPr>
          <a:xfrm>
            <a:off x="20145810" y="5641473"/>
            <a:ext cx="1968144" cy="15820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8E6A8642-E2E1-4D6D-8993-CABE375117B5}"/>
              </a:ext>
            </a:extLst>
          </p:cNvPr>
          <p:cNvCxnSpPr>
            <a:cxnSpLocks/>
          </p:cNvCxnSpPr>
          <p:nvPr/>
        </p:nvCxnSpPr>
        <p:spPr>
          <a:xfrm>
            <a:off x="20145810" y="5864188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4305E7DD-DA21-B616-0867-AAAB032DE893}"/>
              </a:ext>
            </a:extLst>
          </p:cNvPr>
          <p:cNvSpPr txBox="1"/>
          <p:nvPr/>
        </p:nvSpPr>
        <p:spPr>
          <a:xfrm>
            <a:off x="20379868" y="5641472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utils.py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2FDA22FC-5396-54EE-A32D-CE8E84373475}"/>
              </a:ext>
            </a:extLst>
          </p:cNvPr>
          <p:cNvSpPr txBox="1"/>
          <p:nvPr/>
        </p:nvSpPr>
        <p:spPr>
          <a:xfrm>
            <a:off x="20145807" y="5871459"/>
            <a:ext cx="20445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get_activation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MonteCarloDropout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nn.Module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, p=0.1)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forward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, 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get_dropout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</p:txBody>
      </p: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474DD9DF-6381-1B22-04FC-B36C14B6266D}"/>
              </a:ext>
            </a:extLst>
          </p:cNvPr>
          <p:cNvGrpSpPr/>
          <p:nvPr/>
        </p:nvGrpSpPr>
        <p:grpSpPr>
          <a:xfrm>
            <a:off x="17301223" y="7923116"/>
            <a:ext cx="1464033" cy="1464033"/>
            <a:chOff x="1002942" y="2760"/>
            <a:chExt cx="1929659" cy="1929659"/>
          </a:xfrm>
          <a:solidFill>
            <a:schemeClr val="accent4"/>
          </a:solidFill>
        </p:grpSpPr>
        <p:pic>
          <p:nvPicPr>
            <p:cNvPr id="159" name="Grafik 158" descr="Geöffneter Ordner mit einfarbiger Füllung">
              <a:extLst>
                <a:ext uri="{FF2B5EF4-FFF2-40B4-BE49-F238E27FC236}">
                  <a16:creationId xmlns:a16="http://schemas.microsoft.com/office/drawing/2014/main" id="{CDC4FC77-0EBA-20BA-FA5A-6015F31B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2942" y="2760"/>
              <a:ext cx="1929659" cy="1929659"/>
            </a:xfrm>
            <a:prstGeom prst="rect">
              <a:avLst/>
            </a:prstGeom>
          </p:spPr>
        </p:pic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91943D5B-D500-2AB0-0452-98A862DB2978}"/>
                </a:ext>
              </a:extLst>
            </p:cNvPr>
            <p:cNvSpPr txBox="1"/>
            <p:nvPr/>
          </p:nvSpPr>
          <p:spPr>
            <a:xfrm>
              <a:off x="1287745" y="1017245"/>
              <a:ext cx="142203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registration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61" name="Abgerundetes Rechteck 160">
            <a:extLst>
              <a:ext uri="{FF2B5EF4-FFF2-40B4-BE49-F238E27FC236}">
                <a16:creationId xmlns:a16="http://schemas.microsoft.com/office/drawing/2014/main" id="{B401366B-288B-ACFD-346A-122745B479EA}"/>
              </a:ext>
            </a:extLst>
          </p:cNvPr>
          <p:cNvSpPr/>
          <p:nvPr/>
        </p:nvSpPr>
        <p:spPr>
          <a:xfrm>
            <a:off x="13160501" y="9374035"/>
            <a:ext cx="1968144" cy="1582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60552889-41DE-F368-C3DF-CD135AC96C9C}"/>
              </a:ext>
            </a:extLst>
          </p:cNvPr>
          <p:cNvCxnSpPr>
            <a:cxnSpLocks/>
          </p:cNvCxnSpPr>
          <p:nvPr/>
        </p:nvCxnSpPr>
        <p:spPr>
          <a:xfrm>
            <a:off x="13160501" y="9596750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263F83AF-B2AA-2EBF-E4FD-A41E72FD55AD}"/>
              </a:ext>
            </a:extLst>
          </p:cNvPr>
          <p:cNvSpPr txBox="1"/>
          <p:nvPr/>
        </p:nvSpPr>
        <p:spPr>
          <a:xfrm>
            <a:off x="13394559" y="9374034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benchmark_utils.py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7758549C-92B1-8D58-6F85-97FFCD178C11}"/>
              </a:ext>
            </a:extLst>
          </p:cNvPr>
          <p:cNvSpPr txBox="1"/>
          <p:nvPr/>
        </p:nvSpPr>
        <p:spPr>
          <a:xfrm>
            <a:off x="13160498" y="9604021"/>
            <a:ext cx="21239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to_array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tensor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to_tensor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to_o3d_feats(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embedding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mutual_selection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score_mat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get_inlier_ratio_correspondence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get_inlier_ratio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ransac_pose_estimation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ransac_pose_estimation_correspondences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get_scene_split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write_est_trajectory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5" name="Abgerundetes Rechteck 164">
            <a:extLst>
              <a:ext uri="{FF2B5EF4-FFF2-40B4-BE49-F238E27FC236}">
                <a16:creationId xmlns:a16="http://schemas.microsoft.com/office/drawing/2014/main" id="{1B1B122E-4E91-6BC7-AA3F-F902128A9078}"/>
              </a:ext>
            </a:extLst>
          </p:cNvPr>
          <p:cNvSpPr/>
          <p:nvPr/>
        </p:nvSpPr>
        <p:spPr>
          <a:xfrm>
            <a:off x="15344059" y="9363638"/>
            <a:ext cx="1968144" cy="1582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BF10B54F-1165-9627-112F-7D12F9BC5689}"/>
              </a:ext>
            </a:extLst>
          </p:cNvPr>
          <p:cNvCxnSpPr>
            <a:cxnSpLocks/>
          </p:cNvCxnSpPr>
          <p:nvPr/>
        </p:nvCxnSpPr>
        <p:spPr>
          <a:xfrm>
            <a:off x="15344059" y="9586353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406F0116-41A7-0231-498A-3D28909747AF}"/>
              </a:ext>
            </a:extLst>
          </p:cNvPr>
          <p:cNvSpPr txBox="1"/>
          <p:nvPr/>
        </p:nvSpPr>
        <p:spPr>
          <a:xfrm>
            <a:off x="15578117" y="9363637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benchmark.py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BFE5BE0F-BB76-0FF4-F4B7-3F3D3A709D73}"/>
              </a:ext>
            </a:extLst>
          </p:cNvPr>
          <p:cNvSpPr txBox="1"/>
          <p:nvPr/>
        </p:nvSpPr>
        <p:spPr>
          <a:xfrm>
            <a:off x="15344056" y="9593624"/>
            <a:ext cx="2123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rotation_error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(R1, R2)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translation_error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(t1, t2)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computeTransformationErr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read_trajectory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read_trajectory_info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extract_corresponding_trajectors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write_trajectory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read_pairs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evaluate_registration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benchmark(…)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9" name="Abgerundetes Rechteck 168">
            <a:extLst>
              <a:ext uri="{FF2B5EF4-FFF2-40B4-BE49-F238E27FC236}">
                <a16:creationId xmlns:a16="http://schemas.microsoft.com/office/drawing/2014/main" id="{CA4026C5-73D2-3B2D-67F7-801DE795478B}"/>
              </a:ext>
            </a:extLst>
          </p:cNvPr>
          <p:cNvSpPr/>
          <p:nvPr/>
        </p:nvSpPr>
        <p:spPr>
          <a:xfrm>
            <a:off x="17690883" y="9336473"/>
            <a:ext cx="1968144" cy="1582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C7A5ADB3-E813-8A41-8731-E5D43992369E}"/>
              </a:ext>
            </a:extLst>
          </p:cNvPr>
          <p:cNvCxnSpPr>
            <a:cxnSpLocks/>
          </p:cNvCxnSpPr>
          <p:nvPr/>
        </p:nvCxnSpPr>
        <p:spPr>
          <a:xfrm>
            <a:off x="17690883" y="9559188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feld 170">
            <a:extLst>
              <a:ext uri="{FF2B5EF4-FFF2-40B4-BE49-F238E27FC236}">
                <a16:creationId xmlns:a16="http://schemas.microsoft.com/office/drawing/2014/main" id="{8B8AF569-8033-AA4E-CFEB-83A26ECBC157}"/>
              </a:ext>
            </a:extLst>
          </p:cNvPr>
          <p:cNvSpPr txBox="1"/>
          <p:nvPr/>
        </p:nvSpPr>
        <p:spPr>
          <a:xfrm>
            <a:off x="17924941" y="9336472"/>
            <a:ext cx="155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evaluate_modelnet_c2f.py</a:t>
            </a:r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88C1951-07C7-0E45-7A99-92158D30BFB5}"/>
              </a:ext>
            </a:extLst>
          </p:cNvPr>
          <p:cNvSpPr txBox="1"/>
          <p:nvPr/>
        </p:nvSpPr>
        <p:spPr>
          <a:xfrm>
            <a:off x="17690880" y="9566459"/>
            <a:ext cx="212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benchmark_evaluation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3" name="Abgerundetes Rechteck 172">
            <a:extLst>
              <a:ext uri="{FF2B5EF4-FFF2-40B4-BE49-F238E27FC236}">
                <a16:creationId xmlns:a16="http://schemas.microsoft.com/office/drawing/2014/main" id="{DA14012E-26A1-F298-40D7-303AC001794E}"/>
              </a:ext>
            </a:extLst>
          </p:cNvPr>
          <p:cNvSpPr/>
          <p:nvPr/>
        </p:nvSpPr>
        <p:spPr>
          <a:xfrm>
            <a:off x="19814790" y="9343744"/>
            <a:ext cx="1968144" cy="1582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CFD4FB95-CE79-B93C-315B-BAF225A6B991}"/>
              </a:ext>
            </a:extLst>
          </p:cNvPr>
          <p:cNvCxnSpPr>
            <a:cxnSpLocks/>
          </p:cNvCxnSpPr>
          <p:nvPr/>
        </p:nvCxnSpPr>
        <p:spPr>
          <a:xfrm>
            <a:off x="19814790" y="9566459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feld 174">
            <a:extLst>
              <a:ext uri="{FF2B5EF4-FFF2-40B4-BE49-F238E27FC236}">
                <a16:creationId xmlns:a16="http://schemas.microsoft.com/office/drawing/2014/main" id="{E1A40E20-3797-9D6B-5578-CBE2909F3119}"/>
              </a:ext>
            </a:extLst>
          </p:cNvPr>
          <p:cNvSpPr txBox="1"/>
          <p:nvPr/>
        </p:nvSpPr>
        <p:spPr>
          <a:xfrm>
            <a:off x="20048848" y="9343743"/>
            <a:ext cx="1559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evaluate_modelnet.py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D518E090-66E7-19A6-752A-8A81255F8294}"/>
              </a:ext>
            </a:extLst>
          </p:cNvPr>
          <p:cNvSpPr txBox="1"/>
          <p:nvPr/>
        </p:nvSpPr>
        <p:spPr>
          <a:xfrm>
            <a:off x="19814787" y="9573730"/>
            <a:ext cx="212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benchmark_evaluation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7" name="Abgerundetes Rechteck 176">
            <a:extLst>
              <a:ext uri="{FF2B5EF4-FFF2-40B4-BE49-F238E27FC236}">
                <a16:creationId xmlns:a16="http://schemas.microsoft.com/office/drawing/2014/main" id="{66B045B1-B60C-E37E-C0F3-37EB46E0E57A}"/>
              </a:ext>
            </a:extLst>
          </p:cNvPr>
          <p:cNvSpPr/>
          <p:nvPr/>
        </p:nvSpPr>
        <p:spPr>
          <a:xfrm>
            <a:off x="13063746" y="11236541"/>
            <a:ext cx="1968144" cy="1582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3617DA49-4B2D-6D9C-7439-6A91F7294985}"/>
              </a:ext>
            </a:extLst>
          </p:cNvPr>
          <p:cNvCxnSpPr>
            <a:cxnSpLocks/>
          </p:cNvCxnSpPr>
          <p:nvPr/>
        </p:nvCxnSpPr>
        <p:spPr>
          <a:xfrm>
            <a:off x="13063746" y="11578524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feld 178">
            <a:extLst>
              <a:ext uri="{FF2B5EF4-FFF2-40B4-BE49-F238E27FC236}">
                <a16:creationId xmlns:a16="http://schemas.microsoft.com/office/drawing/2014/main" id="{61DE6897-CDA8-D8DC-27A2-D36EB8B1D9B8}"/>
              </a:ext>
            </a:extLst>
          </p:cNvPr>
          <p:cNvSpPr txBox="1"/>
          <p:nvPr/>
        </p:nvSpPr>
        <p:spPr>
          <a:xfrm>
            <a:off x="13297804" y="11236540"/>
            <a:ext cx="155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evaluate_registration_c2f_rotated.py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AB181BE9-1510-EA00-A897-79C8BF439301}"/>
              </a:ext>
            </a:extLst>
          </p:cNvPr>
          <p:cNvSpPr txBox="1"/>
          <p:nvPr/>
        </p:nvSpPr>
        <p:spPr>
          <a:xfrm>
            <a:off x="13063745" y="11603680"/>
            <a:ext cx="212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extract_correspondence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benchmark_registration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5" name="Abgerundetes Rechteck 184">
            <a:extLst>
              <a:ext uri="{FF2B5EF4-FFF2-40B4-BE49-F238E27FC236}">
                <a16:creationId xmlns:a16="http://schemas.microsoft.com/office/drawing/2014/main" id="{DE648EBD-9C8A-E767-DB0C-C546153E47BE}"/>
              </a:ext>
            </a:extLst>
          </p:cNvPr>
          <p:cNvSpPr/>
          <p:nvPr/>
        </p:nvSpPr>
        <p:spPr>
          <a:xfrm>
            <a:off x="15410570" y="11226059"/>
            <a:ext cx="1968144" cy="1582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86" name="Gerade Verbindung mit Pfeil 185">
            <a:extLst>
              <a:ext uri="{FF2B5EF4-FFF2-40B4-BE49-F238E27FC236}">
                <a16:creationId xmlns:a16="http://schemas.microsoft.com/office/drawing/2014/main" id="{770C4152-6F0B-7DED-7075-CE595ADE9326}"/>
              </a:ext>
            </a:extLst>
          </p:cNvPr>
          <p:cNvCxnSpPr>
            <a:cxnSpLocks/>
          </p:cNvCxnSpPr>
          <p:nvPr/>
        </p:nvCxnSpPr>
        <p:spPr>
          <a:xfrm>
            <a:off x="15410570" y="11448774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feld 186">
            <a:extLst>
              <a:ext uri="{FF2B5EF4-FFF2-40B4-BE49-F238E27FC236}">
                <a16:creationId xmlns:a16="http://schemas.microsoft.com/office/drawing/2014/main" id="{0A762262-A32A-023B-3CE5-6A60BF59B332}"/>
              </a:ext>
            </a:extLst>
          </p:cNvPr>
          <p:cNvSpPr txBox="1"/>
          <p:nvPr/>
        </p:nvSpPr>
        <p:spPr>
          <a:xfrm>
            <a:off x="15456930" y="11226058"/>
            <a:ext cx="1935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evaluate_registration_c2f.py</a:t>
            </a: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7925BE72-BC50-B2BB-6D37-6DCDABB97744}"/>
              </a:ext>
            </a:extLst>
          </p:cNvPr>
          <p:cNvSpPr txBox="1"/>
          <p:nvPr/>
        </p:nvSpPr>
        <p:spPr>
          <a:xfrm>
            <a:off x="15410567" y="11456045"/>
            <a:ext cx="212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extract_correspondence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benchmark_registration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9" name="Abgerundetes Rechteck 188">
            <a:extLst>
              <a:ext uri="{FF2B5EF4-FFF2-40B4-BE49-F238E27FC236}">
                <a16:creationId xmlns:a16="http://schemas.microsoft.com/office/drawing/2014/main" id="{EF1015A6-98E8-CF5A-ED77-879E2F2901F2}"/>
              </a:ext>
            </a:extLst>
          </p:cNvPr>
          <p:cNvSpPr/>
          <p:nvPr/>
        </p:nvSpPr>
        <p:spPr>
          <a:xfrm>
            <a:off x="17749671" y="11172194"/>
            <a:ext cx="1968144" cy="1582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90" name="Gerade Verbindung mit Pfeil 189">
            <a:extLst>
              <a:ext uri="{FF2B5EF4-FFF2-40B4-BE49-F238E27FC236}">
                <a16:creationId xmlns:a16="http://schemas.microsoft.com/office/drawing/2014/main" id="{BAAC4428-427D-E565-126C-E9CE5FC67319}"/>
              </a:ext>
            </a:extLst>
          </p:cNvPr>
          <p:cNvCxnSpPr>
            <a:cxnSpLocks/>
          </p:cNvCxnSpPr>
          <p:nvPr/>
        </p:nvCxnSpPr>
        <p:spPr>
          <a:xfrm>
            <a:off x="17749671" y="11514177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feld 190">
            <a:extLst>
              <a:ext uri="{FF2B5EF4-FFF2-40B4-BE49-F238E27FC236}">
                <a16:creationId xmlns:a16="http://schemas.microsoft.com/office/drawing/2014/main" id="{2961C0ED-E56F-0235-26FD-DBC071EC9D1D}"/>
              </a:ext>
            </a:extLst>
          </p:cNvPr>
          <p:cNvSpPr txBox="1"/>
          <p:nvPr/>
        </p:nvSpPr>
        <p:spPr>
          <a:xfrm>
            <a:off x="17983729" y="11172193"/>
            <a:ext cx="155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evaluate_registration_rotated.py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92D71C96-FE52-EFF2-A96B-4FE38665E282}"/>
              </a:ext>
            </a:extLst>
          </p:cNvPr>
          <p:cNvSpPr txBox="1"/>
          <p:nvPr/>
        </p:nvSpPr>
        <p:spPr>
          <a:xfrm>
            <a:off x="17749670" y="11539333"/>
            <a:ext cx="212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benchmark_registration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3" name="Abgerundetes Rechteck 192">
            <a:extLst>
              <a:ext uri="{FF2B5EF4-FFF2-40B4-BE49-F238E27FC236}">
                <a16:creationId xmlns:a16="http://schemas.microsoft.com/office/drawing/2014/main" id="{AA3EDCFE-D392-6795-57CA-BB339940C269}"/>
              </a:ext>
            </a:extLst>
          </p:cNvPr>
          <p:cNvSpPr/>
          <p:nvPr/>
        </p:nvSpPr>
        <p:spPr>
          <a:xfrm>
            <a:off x="19970553" y="11172193"/>
            <a:ext cx="1968144" cy="158201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94" name="Gerade Verbindung mit Pfeil 193">
            <a:extLst>
              <a:ext uri="{FF2B5EF4-FFF2-40B4-BE49-F238E27FC236}">
                <a16:creationId xmlns:a16="http://schemas.microsoft.com/office/drawing/2014/main" id="{3DB232F9-312C-9B47-FEED-C3D07400500C}"/>
              </a:ext>
            </a:extLst>
          </p:cNvPr>
          <p:cNvCxnSpPr>
            <a:cxnSpLocks/>
          </p:cNvCxnSpPr>
          <p:nvPr/>
        </p:nvCxnSpPr>
        <p:spPr>
          <a:xfrm>
            <a:off x="19970553" y="11394908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feld 194">
            <a:extLst>
              <a:ext uri="{FF2B5EF4-FFF2-40B4-BE49-F238E27FC236}">
                <a16:creationId xmlns:a16="http://schemas.microsoft.com/office/drawing/2014/main" id="{A88A16D5-8F62-E9D1-83D0-61E0EA5F50B7}"/>
              </a:ext>
            </a:extLst>
          </p:cNvPr>
          <p:cNvSpPr txBox="1"/>
          <p:nvPr/>
        </p:nvSpPr>
        <p:spPr>
          <a:xfrm>
            <a:off x="20016913" y="11172192"/>
            <a:ext cx="1935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evaluate_registration.py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D452D318-6750-A0E9-1E7B-E108D01F507B}"/>
              </a:ext>
            </a:extLst>
          </p:cNvPr>
          <p:cNvSpPr txBox="1"/>
          <p:nvPr/>
        </p:nvSpPr>
        <p:spPr>
          <a:xfrm>
            <a:off x="19970550" y="11402179"/>
            <a:ext cx="212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benchmark_registration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8" name="Gruppieren 197">
            <a:extLst>
              <a:ext uri="{FF2B5EF4-FFF2-40B4-BE49-F238E27FC236}">
                <a16:creationId xmlns:a16="http://schemas.microsoft.com/office/drawing/2014/main" id="{4072516D-F84F-59E7-B55E-2ED4595C32F8}"/>
              </a:ext>
            </a:extLst>
          </p:cNvPr>
          <p:cNvGrpSpPr/>
          <p:nvPr/>
        </p:nvGrpSpPr>
        <p:grpSpPr>
          <a:xfrm>
            <a:off x="626929" y="10139647"/>
            <a:ext cx="1464033" cy="1464033"/>
            <a:chOff x="1002942" y="2760"/>
            <a:chExt cx="1929659" cy="1929659"/>
          </a:xfrm>
        </p:grpSpPr>
        <p:pic>
          <p:nvPicPr>
            <p:cNvPr id="199" name="Grafik 198" descr="Geöffneter Ordner mit einfarbiger Füllung">
              <a:extLst>
                <a:ext uri="{FF2B5EF4-FFF2-40B4-BE49-F238E27FC236}">
                  <a16:creationId xmlns:a16="http://schemas.microsoft.com/office/drawing/2014/main" id="{6FA5ED7F-BEA6-8DD1-C33E-E0375DD9C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2942" y="2760"/>
              <a:ext cx="1929659" cy="1929659"/>
            </a:xfrm>
            <a:prstGeom prst="rect">
              <a:avLst/>
            </a:prstGeom>
          </p:spPr>
        </p:pic>
        <p:sp>
          <p:nvSpPr>
            <p:cNvPr id="200" name="Textfeld 199">
              <a:extLst>
                <a:ext uri="{FF2B5EF4-FFF2-40B4-BE49-F238E27FC236}">
                  <a16:creationId xmlns:a16="http://schemas.microsoft.com/office/drawing/2014/main" id="{FA41DC76-33C9-B946-0F8A-0449F36D8C26}"/>
                </a:ext>
              </a:extLst>
            </p:cNvPr>
            <p:cNvSpPr txBox="1"/>
            <p:nvPr/>
          </p:nvSpPr>
          <p:spPr>
            <a:xfrm>
              <a:off x="1510571" y="1012995"/>
              <a:ext cx="914401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scripts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1" name="Textfeld 200">
            <a:extLst>
              <a:ext uri="{FF2B5EF4-FFF2-40B4-BE49-F238E27FC236}">
                <a16:creationId xmlns:a16="http://schemas.microsoft.com/office/drawing/2014/main" id="{ADF58421-36E9-0DE5-CF0D-ADB41279B00B}"/>
              </a:ext>
            </a:extLst>
          </p:cNvPr>
          <p:cNvSpPr txBox="1"/>
          <p:nvPr/>
        </p:nvSpPr>
        <p:spPr>
          <a:xfrm>
            <a:off x="528330" y="11498943"/>
            <a:ext cx="16612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benchmark_registration_3dlomatch_c2f.sh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benchmark_registration_3dlomatch.sh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benchmark_registration_3dmatch_c2f.sh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</a:rPr>
              <a:t>benchmark_registration_3dmatch.sh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download_data.sh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Execution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of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Python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scripts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!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02" name="Gruppieren 201">
            <a:extLst>
              <a:ext uri="{FF2B5EF4-FFF2-40B4-BE49-F238E27FC236}">
                <a16:creationId xmlns:a16="http://schemas.microsoft.com/office/drawing/2014/main" id="{2DF971F8-160C-E45C-EB99-15068E99A1DC}"/>
              </a:ext>
            </a:extLst>
          </p:cNvPr>
          <p:cNvGrpSpPr/>
          <p:nvPr/>
        </p:nvGrpSpPr>
        <p:grpSpPr>
          <a:xfrm>
            <a:off x="3041680" y="10268066"/>
            <a:ext cx="1464034" cy="1464033"/>
            <a:chOff x="1002941" y="2760"/>
            <a:chExt cx="1929660" cy="1929659"/>
          </a:xfrm>
        </p:grpSpPr>
        <p:pic>
          <p:nvPicPr>
            <p:cNvPr id="203" name="Grafik 202" descr="Geöffneter Ordner mit einfarbiger Füllung">
              <a:extLst>
                <a:ext uri="{FF2B5EF4-FFF2-40B4-BE49-F238E27FC236}">
                  <a16:creationId xmlns:a16="http://schemas.microsoft.com/office/drawing/2014/main" id="{1661E6F9-231F-6AA9-11C3-2516848E2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2942" y="2760"/>
              <a:ext cx="1929659" cy="1929659"/>
            </a:xfrm>
            <a:prstGeom prst="rect">
              <a:avLst/>
            </a:prstGeom>
          </p:spPr>
        </p:pic>
        <p:sp>
          <p:nvSpPr>
            <p:cNvPr id="204" name="Textfeld 203">
              <a:extLst>
                <a:ext uri="{FF2B5EF4-FFF2-40B4-BE49-F238E27FC236}">
                  <a16:creationId xmlns:a16="http://schemas.microsoft.com/office/drawing/2014/main" id="{2A634F20-464E-1E41-01D0-A2613692B9F9}"/>
                </a:ext>
              </a:extLst>
            </p:cNvPr>
            <p:cNvSpPr txBox="1"/>
            <p:nvPr/>
          </p:nvSpPr>
          <p:spPr>
            <a:xfrm>
              <a:off x="1002941" y="1012995"/>
              <a:ext cx="192966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snapshot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5" name="Textfeld 204">
            <a:extLst>
              <a:ext uri="{FF2B5EF4-FFF2-40B4-BE49-F238E27FC236}">
                <a16:creationId xmlns:a16="http://schemas.microsoft.com/office/drawing/2014/main" id="{A5CE63EC-871B-CA12-B852-28E5CAD88585}"/>
              </a:ext>
            </a:extLst>
          </p:cNvPr>
          <p:cNvSpPr txBox="1"/>
          <p:nvPr/>
        </p:nvSpPr>
        <p:spPr>
          <a:xfrm>
            <a:off x="2896897" y="11509730"/>
            <a:ext cx="1661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Duplication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of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a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lot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of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files</a:t>
            </a:r>
            <a:r>
              <a:rPr lang="de-DE" sz="8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!!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06" name="Gruppieren 205">
            <a:extLst>
              <a:ext uri="{FF2B5EF4-FFF2-40B4-BE49-F238E27FC236}">
                <a16:creationId xmlns:a16="http://schemas.microsoft.com/office/drawing/2014/main" id="{9DCDFFB3-7D0E-C421-D665-67F44E2F0B1B}"/>
              </a:ext>
            </a:extLst>
          </p:cNvPr>
          <p:cNvGrpSpPr/>
          <p:nvPr/>
        </p:nvGrpSpPr>
        <p:grpSpPr>
          <a:xfrm>
            <a:off x="7014036" y="9490219"/>
            <a:ext cx="1464033" cy="1464033"/>
            <a:chOff x="1002942" y="2760"/>
            <a:chExt cx="1929659" cy="1929659"/>
          </a:xfrm>
          <a:solidFill>
            <a:srgbClr val="FF5EF9"/>
          </a:solidFill>
        </p:grpSpPr>
        <p:pic>
          <p:nvPicPr>
            <p:cNvPr id="207" name="Grafik 206" descr="Geöffneter Ordner mit einfarbiger Füllung">
              <a:extLst>
                <a:ext uri="{FF2B5EF4-FFF2-40B4-BE49-F238E27FC236}">
                  <a16:creationId xmlns:a16="http://schemas.microsoft.com/office/drawing/2014/main" id="{D596E52D-0A61-637C-6C8B-7A14BD0C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02942" y="2760"/>
              <a:ext cx="1929659" cy="1929659"/>
            </a:xfrm>
            <a:prstGeom prst="rect">
              <a:avLst/>
            </a:prstGeom>
          </p:spPr>
        </p:pic>
        <p:sp>
          <p:nvSpPr>
            <p:cNvPr id="208" name="Textfeld 207">
              <a:extLst>
                <a:ext uri="{FF2B5EF4-FFF2-40B4-BE49-F238E27FC236}">
                  <a16:creationId xmlns:a16="http://schemas.microsoft.com/office/drawing/2014/main" id="{7E134079-C1B1-D40B-2DDA-6C499B03A654}"/>
                </a:ext>
              </a:extLst>
            </p:cNvPr>
            <p:cNvSpPr txBox="1"/>
            <p:nvPr/>
          </p:nvSpPr>
          <p:spPr>
            <a:xfrm>
              <a:off x="1287745" y="1017245"/>
              <a:ext cx="1422030" cy="32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visualizer</a:t>
              </a:r>
              <a:endParaRPr lang="de-DE" sz="1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9" name="Abgerundetes Rechteck 208">
            <a:extLst>
              <a:ext uri="{FF2B5EF4-FFF2-40B4-BE49-F238E27FC236}">
                <a16:creationId xmlns:a16="http://schemas.microsoft.com/office/drawing/2014/main" id="{0D95C5B2-D9D9-C088-A740-6C7FE5FB498D}"/>
              </a:ext>
            </a:extLst>
          </p:cNvPr>
          <p:cNvSpPr/>
          <p:nvPr/>
        </p:nvSpPr>
        <p:spPr>
          <a:xfrm>
            <a:off x="5235288" y="11111237"/>
            <a:ext cx="1968144" cy="1582012"/>
          </a:xfrm>
          <a:prstGeom prst="roundRect">
            <a:avLst/>
          </a:prstGeom>
          <a:solidFill>
            <a:srgbClr val="FF5EF9">
              <a:alpha val="5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10" name="Gerade Verbindung mit Pfeil 209">
            <a:extLst>
              <a:ext uri="{FF2B5EF4-FFF2-40B4-BE49-F238E27FC236}">
                <a16:creationId xmlns:a16="http://schemas.microsoft.com/office/drawing/2014/main" id="{882CE7EB-7DEC-8DC5-CFC7-CDB16BEA4857}"/>
              </a:ext>
            </a:extLst>
          </p:cNvPr>
          <p:cNvCxnSpPr>
            <a:cxnSpLocks/>
          </p:cNvCxnSpPr>
          <p:nvPr/>
        </p:nvCxnSpPr>
        <p:spPr>
          <a:xfrm>
            <a:off x="5235288" y="11333952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59861A8D-AF6D-63CA-5BB9-C9698E4D41DB}"/>
              </a:ext>
            </a:extLst>
          </p:cNvPr>
          <p:cNvSpPr txBox="1"/>
          <p:nvPr/>
        </p:nvSpPr>
        <p:spPr>
          <a:xfrm>
            <a:off x="5469346" y="11111236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feature_space.py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7AD2C94A-737B-49E9-9828-1481ADA1C231}"/>
              </a:ext>
            </a:extLst>
          </p:cNvPr>
          <p:cNvSpPr txBox="1"/>
          <p:nvPr/>
        </p:nvSpPr>
        <p:spPr>
          <a:xfrm>
            <a:off x="5235285" y="11341224"/>
            <a:ext cx="19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get_color_map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mesh_sphere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get_colored_point_cloud_feature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embed_tsne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visualize_feature_space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7" name="Abgerundetes Rechteck 216">
            <a:extLst>
              <a:ext uri="{FF2B5EF4-FFF2-40B4-BE49-F238E27FC236}">
                <a16:creationId xmlns:a16="http://schemas.microsoft.com/office/drawing/2014/main" id="{E753AEB4-76CE-8F50-ABCA-273FE29E9532}"/>
              </a:ext>
            </a:extLst>
          </p:cNvPr>
          <p:cNvSpPr/>
          <p:nvPr/>
        </p:nvSpPr>
        <p:spPr>
          <a:xfrm>
            <a:off x="7365471" y="11111096"/>
            <a:ext cx="1968144" cy="1582012"/>
          </a:xfrm>
          <a:prstGeom prst="roundRect">
            <a:avLst/>
          </a:prstGeom>
          <a:solidFill>
            <a:srgbClr val="FF5EF9">
              <a:alpha val="5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18" name="Gerade Verbindung mit Pfeil 217">
            <a:extLst>
              <a:ext uri="{FF2B5EF4-FFF2-40B4-BE49-F238E27FC236}">
                <a16:creationId xmlns:a16="http://schemas.microsoft.com/office/drawing/2014/main" id="{01B0EA3E-A6D3-E140-2CA2-E225FA02CE43}"/>
              </a:ext>
            </a:extLst>
          </p:cNvPr>
          <p:cNvCxnSpPr>
            <a:cxnSpLocks/>
          </p:cNvCxnSpPr>
          <p:nvPr/>
        </p:nvCxnSpPr>
        <p:spPr>
          <a:xfrm>
            <a:off x="7365471" y="11333811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feld 218">
            <a:extLst>
              <a:ext uri="{FF2B5EF4-FFF2-40B4-BE49-F238E27FC236}">
                <a16:creationId xmlns:a16="http://schemas.microsoft.com/office/drawing/2014/main" id="{6F7A72A1-556A-F0DE-065E-B1DC37FCCED2}"/>
              </a:ext>
            </a:extLst>
          </p:cNvPr>
          <p:cNvSpPr txBox="1"/>
          <p:nvPr/>
        </p:nvSpPr>
        <p:spPr>
          <a:xfrm>
            <a:off x="7599529" y="11111095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plot.py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0" name="Textfeld 219">
            <a:extLst>
              <a:ext uri="{FF2B5EF4-FFF2-40B4-BE49-F238E27FC236}">
                <a16:creationId xmlns:a16="http://schemas.microsoft.com/office/drawing/2014/main" id="{D55D844C-189E-B3A0-1DB0-2ABA1346F81A}"/>
              </a:ext>
            </a:extLst>
          </p:cNvPr>
          <p:cNvSpPr txBox="1"/>
          <p:nvPr/>
        </p:nvSpPr>
        <p:spPr>
          <a:xfrm>
            <a:off x="7365468" y="11341083"/>
            <a:ext cx="1968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draw_distance_geo_feat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1" name="Abgerundetes Rechteck 220">
            <a:extLst>
              <a:ext uri="{FF2B5EF4-FFF2-40B4-BE49-F238E27FC236}">
                <a16:creationId xmlns:a16="http://schemas.microsoft.com/office/drawing/2014/main" id="{96E8114C-7F7C-F621-BA62-D2A2390A0CAA}"/>
              </a:ext>
            </a:extLst>
          </p:cNvPr>
          <p:cNvSpPr/>
          <p:nvPr/>
        </p:nvSpPr>
        <p:spPr>
          <a:xfrm>
            <a:off x="9526537" y="11111095"/>
            <a:ext cx="1968144" cy="1582012"/>
          </a:xfrm>
          <a:prstGeom prst="roundRect">
            <a:avLst/>
          </a:prstGeom>
          <a:solidFill>
            <a:srgbClr val="FF5EF9">
              <a:alpha val="5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22" name="Gerade Verbindung mit Pfeil 221">
            <a:extLst>
              <a:ext uri="{FF2B5EF4-FFF2-40B4-BE49-F238E27FC236}">
                <a16:creationId xmlns:a16="http://schemas.microsoft.com/office/drawing/2014/main" id="{FB1A788F-F007-BDD2-C7E4-1DA608C88F69}"/>
              </a:ext>
            </a:extLst>
          </p:cNvPr>
          <p:cNvCxnSpPr>
            <a:cxnSpLocks/>
          </p:cNvCxnSpPr>
          <p:nvPr/>
        </p:nvCxnSpPr>
        <p:spPr>
          <a:xfrm>
            <a:off x="9526537" y="11333810"/>
            <a:ext cx="1968145" cy="0"/>
          </a:xfrm>
          <a:prstGeom prst="straightConnector1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094E6DB4-82D4-C65B-CD49-85A9A7963BCB}"/>
              </a:ext>
            </a:extLst>
          </p:cNvPr>
          <p:cNvSpPr txBox="1"/>
          <p:nvPr/>
        </p:nvSpPr>
        <p:spPr>
          <a:xfrm>
            <a:off x="9760595" y="11111094"/>
            <a:ext cx="150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visualizer.py</a:t>
            </a:r>
            <a:endParaRPr lang="de-DE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D9727F95-D9A5-42B7-37DC-2311E8685B11}"/>
              </a:ext>
            </a:extLst>
          </p:cNvPr>
          <p:cNvSpPr txBox="1"/>
          <p:nvPr/>
        </p:nvSpPr>
        <p:spPr>
          <a:xfrm>
            <a:off x="9526534" y="11341082"/>
            <a:ext cx="19681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Visualizer(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__(…)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get_random_color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mesh_sphere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generate_open3d_vis_pcd_from_points(…)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show_alignment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show_correspondences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further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visualization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60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de-DE" sz="6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</p:txBody>
      </p: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E5737FA5-7672-7CD8-8D75-EB58D61B30E8}"/>
              </a:ext>
            </a:extLst>
          </p:cNvPr>
          <p:cNvCxnSpPr>
            <a:cxnSpLocks/>
          </p:cNvCxnSpPr>
          <p:nvPr/>
        </p:nvCxnSpPr>
        <p:spPr>
          <a:xfrm>
            <a:off x="756672" y="5331326"/>
            <a:ext cx="149401" cy="817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feld 228">
            <a:extLst>
              <a:ext uri="{FF2B5EF4-FFF2-40B4-BE49-F238E27FC236}">
                <a16:creationId xmlns:a16="http://schemas.microsoft.com/office/drawing/2014/main" id="{1463D4CE-9E1B-98BF-5413-3E96EFF15C9E}"/>
              </a:ext>
            </a:extLst>
          </p:cNvPr>
          <p:cNvSpPr txBox="1"/>
          <p:nvPr/>
        </p:nvSpPr>
        <p:spPr>
          <a:xfrm>
            <a:off x="-33052" y="4902630"/>
            <a:ext cx="1968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Also </a:t>
            </a:r>
            <a:r>
              <a:rPr lang="de-DE" sz="7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  <a:r>
              <a:rPr lang="de-DE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7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code </a:t>
            </a:r>
            <a:r>
              <a:rPr lang="de-DE" sz="7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might</a:t>
            </a:r>
            <a:r>
              <a:rPr lang="de-DE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7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7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changed</a:t>
            </a:r>
            <a:r>
              <a:rPr lang="de-DE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de-DE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l.240: </a:t>
            </a:r>
            <a:r>
              <a:rPr lang="de-DE" sz="7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r>
              <a:rPr lang="de-DE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7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np.sqrt</a:t>
            </a:r>
            <a:r>
              <a:rPr lang="de-DE" sz="7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 </a:t>
            </a:r>
          </a:p>
        </p:txBody>
      </p:sp>
      <p:cxnSp>
        <p:nvCxnSpPr>
          <p:cNvPr id="231" name="Gerade Verbindung mit Pfeil 230">
            <a:extLst>
              <a:ext uri="{FF2B5EF4-FFF2-40B4-BE49-F238E27FC236}">
                <a16:creationId xmlns:a16="http://schemas.microsoft.com/office/drawing/2014/main" id="{61189463-66EA-E567-790E-FFDE72783451}"/>
              </a:ext>
            </a:extLst>
          </p:cNvPr>
          <p:cNvCxnSpPr>
            <a:cxnSpLocks/>
          </p:cNvCxnSpPr>
          <p:nvPr/>
        </p:nvCxnSpPr>
        <p:spPr>
          <a:xfrm flipH="1">
            <a:off x="2169011" y="5453596"/>
            <a:ext cx="156225" cy="7563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feld 232">
            <a:extLst>
              <a:ext uri="{FF2B5EF4-FFF2-40B4-BE49-F238E27FC236}">
                <a16:creationId xmlns:a16="http://schemas.microsoft.com/office/drawing/2014/main" id="{177A33A9-A867-A923-9260-C9B1C9ECBC7D}"/>
              </a:ext>
            </a:extLst>
          </p:cNvPr>
          <p:cNvSpPr txBox="1"/>
          <p:nvPr/>
        </p:nvSpPr>
        <p:spPr>
          <a:xfrm>
            <a:off x="1746543" y="4898529"/>
            <a:ext cx="1968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Auch hier könnte eine Anpassung notwendig sein: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l.280: </a:t>
            </a:r>
            <a:r>
              <a:rPr lang="de-DE" sz="7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np.linalg.norm</a:t>
            </a:r>
            <a:r>
              <a:rPr lang="de-DE" sz="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l.286: </a:t>
            </a:r>
            <a:r>
              <a:rPr lang="de-DE" sz="7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cur_distances</a:t>
            </a:r>
            <a:r>
              <a:rPr lang="de-DE" sz="7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…</a:t>
            </a:r>
          </a:p>
        </p:txBody>
      </p:sp>
      <p:sp>
        <p:nvSpPr>
          <p:cNvPr id="235" name="Textfeld 234">
            <a:extLst>
              <a:ext uri="{FF2B5EF4-FFF2-40B4-BE49-F238E27FC236}">
                <a16:creationId xmlns:a16="http://schemas.microsoft.com/office/drawing/2014/main" id="{2A6FC85E-69D8-76BE-F0D1-06737CF5035A}"/>
              </a:ext>
            </a:extLst>
          </p:cNvPr>
          <p:cNvSpPr txBox="1"/>
          <p:nvPr/>
        </p:nvSpPr>
        <p:spPr>
          <a:xfrm>
            <a:off x="831372" y="264451"/>
            <a:ext cx="5269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RIGA code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50D0995-149F-C67E-8797-EA2ED9E8BBA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4288" t="22466" r="44317" b="41141"/>
          <a:stretch/>
        </p:blipFill>
        <p:spPr>
          <a:xfrm>
            <a:off x="2806250" y="3819284"/>
            <a:ext cx="921262" cy="927891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67917EF9-D22F-0BC4-E76D-DDF06F8A5EDA}"/>
              </a:ext>
            </a:extLst>
          </p:cNvPr>
          <p:cNvCxnSpPr>
            <a:cxnSpLocks/>
          </p:cNvCxnSpPr>
          <p:nvPr/>
        </p:nvCxnSpPr>
        <p:spPr>
          <a:xfrm flipH="1">
            <a:off x="3519197" y="3540342"/>
            <a:ext cx="74114" cy="424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FB9642D6-FC27-F8A5-2B6B-7EC2D4C1257E}"/>
              </a:ext>
            </a:extLst>
          </p:cNvPr>
          <p:cNvCxnSpPr>
            <a:cxnSpLocks/>
          </p:cNvCxnSpPr>
          <p:nvPr/>
        </p:nvCxnSpPr>
        <p:spPr>
          <a:xfrm flipH="1">
            <a:off x="3413690" y="3540195"/>
            <a:ext cx="179621" cy="408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Stern mit 5 Zacken 181">
            <a:extLst>
              <a:ext uri="{FF2B5EF4-FFF2-40B4-BE49-F238E27FC236}">
                <a16:creationId xmlns:a16="http://schemas.microsoft.com/office/drawing/2014/main" id="{BF3FC321-3F15-22B0-8F68-3766C5C3DD2A}"/>
              </a:ext>
            </a:extLst>
          </p:cNvPr>
          <p:cNvSpPr/>
          <p:nvPr/>
        </p:nvSpPr>
        <p:spPr>
          <a:xfrm flipH="1">
            <a:off x="3358945" y="3965165"/>
            <a:ext cx="57828" cy="578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Stern mit 5 Zacken 182">
            <a:extLst>
              <a:ext uri="{FF2B5EF4-FFF2-40B4-BE49-F238E27FC236}">
                <a16:creationId xmlns:a16="http://schemas.microsoft.com/office/drawing/2014/main" id="{7C47D562-C05E-46B0-C785-3DCBECDE0542}"/>
              </a:ext>
            </a:extLst>
          </p:cNvPr>
          <p:cNvSpPr/>
          <p:nvPr/>
        </p:nvSpPr>
        <p:spPr>
          <a:xfrm flipH="1">
            <a:off x="3489120" y="3987390"/>
            <a:ext cx="57828" cy="578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65F00E0-44E4-0769-82F6-923426C7A96B}"/>
              </a:ext>
            </a:extLst>
          </p:cNvPr>
          <p:cNvSpPr txBox="1"/>
          <p:nvPr/>
        </p:nvSpPr>
        <p:spPr>
          <a:xfrm>
            <a:off x="2782940" y="2936706"/>
            <a:ext cx="210747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high </a:t>
            </a:r>
            <a:r>
              <a:rPr lang="de-DE" sz="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geodesic</a:t>
            </a:r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endParaRPr lang="de-DE" sz="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</a:t>
            </a:r>
            <a:r>
              <a:rPr lang="de-DE" sz="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low</a:t>
            </a:r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euclidean</a:t>
            </a:r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endParaRPr lang="de-DE" sz="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</a:t>
            </a:r>
            <a:r>
              <a:rPr lang="de-DE" sz="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Farthest</a:t>
            </a:r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point</a:t>
            </a:r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sampling</a:t>
            </a:r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also </a:t>
            </a:r>
            <a:r>
              <a:rPr lang="de-DE" sz="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to</a:t>
            </a:r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be</a:t>
            </a:r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changed</a:t>
            </a:r>
            <a:r>
              <a:rPr lang="de-DE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?</a:t>
            </a:r>
            <a:endParaRPr lang="de-DE" sz="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D2ACDE0-E4C3-DBE5-A579-5664D096F684}"/>
              </a:ext>
            </a:extLst>
          </p:cNvPr>
          <p:cNvSpPr txBox="1"/>
          <p:nvPr/>
        </p:nvSpPr>
        <p:spPr>
          <a:xfrm>
            <a:off x="1107056" y="4188877"/>
            <a:ext cx="2123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Nearest</a:t>
            </a:r>
            <a:r>
              <a:rPr lang="de-DE" sz="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neighbour</a:t>
            </a:r>
            <a:r>
              <a:rPr lang="de-DE" sz="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8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computation</a:t>
            </a:r>
            <a:r>
              <a:rPr lang="de-DE" sz="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4185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32C41D7-20D4-AF48-8A89-EA087D5BECAA}"/>
              </a:ext>
            </a:extLst>
          </p:cNvPr>
          <p:cNvSpPr txBox="1"/>
          <p:nvPr/>
        </p:nvSpPr>
        <p:spPr>
          <a:xfrm>
            <a:off x="831372" y="264451"/>
            <a:ext cx="841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Geodesic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computation</a:t>
            </a:r>
            <a:endParaRPr lang="de-DE" sz="28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23CA0DA-F37E-73F8-BE1B-C3E2909C066B}"/>
              </a:ext>
            </a:extLst>
          </p:cNvPr>
          <p:cNvSpPr txBox="1"/>
          <p:nvPr/>
        </p:nvSpPr>
        <p:spPr>
          <a:xfrm>
            <a:off x="38313" y="1485538"/>
            <a:ext cx="503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Convert</a:t>
            </a:r>
            <a:r>
              <a:rPr lang="de-DE" b="1" dirty="0"/>
              <a:t> </a:t>
            </a:r>
            <a:r>
              <a:rPr lang="de-DE" b="1" dirty="0" err="1"/>
              <a:t>voxels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undirected</a:t>
            </a:r>
            <a:r>
              <a:rPr lang="de-DE" b="1" dirty="0"/>
              <a:t> </a:t>
            </a:r>
            <a:r>
              <a:rPr lang="de-DE" b="1" dirty="0" err="1"/>
              <a:t>graph</a:t>
            </a:r>
            <a:endParaRPr lang="de-DE" b="1" dirty="0"/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56A8FF57-E351-E67C-2DDB-1F2FAAF8A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79547"/>
              </p:ext>
            </p:extLst>
          </p:nvPr>
        </p:nvGraphicFramePr>
        <p:xfrm>
          <a:off x="1336511" y="2494585"/>
          <a:ext cx="3458700" cy="1878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675">
                  <a:extLst>
                    <a:ext uri="{9D8B030D-6E8A-4147-A177-3AD203B41FA5}">
                      <a16:colId xmlns:a16="http://schemas.microsoft.com/office/drawing/2014/main" val="935030462"/>
                    </a:ext>
                  </a:extLst>
                </a:gridCol>
                <a:gridCol w="864675">
                  <a:extLst>
                    <a:ext uri="{9D8B030D-6E8A-4147-A177-3AD203B41FA5}">
                      <a16:colId xmlns:a16="http://schemas.microsoft.com/office/drawing/2014/main" val="3965318773"/>
                    </a:ext>
                  </a:extLst>
                </a:gridCol>
                <a:gridCol w="864675">
                  <a:extLst>
                    <a:ext uri="{9D8B030D-6E8A-4147-A177-3AD203B41FA5}">
                      <a16:colId xmlns:a16="http://schemas.microsoft.com/office/drawing/2014/main" val="3451062352"/>
                    </a:ext>
                  </a:extLst>
                </a:gridCol>
                <a:gridCol w="864675">
                  <a:extLst>
                    <a:ext uri="{9D8B030D-6E8A-4147-A177-3AD203B41FA5}">
                      <a16:colId xmlns:a16="http://schemas.microsoft.com/office/drawing/2014/main" val="3200516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639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113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414781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F587247F-00AA-BD07-08C2-878107316BA3}"/>
              </a:ext>
            </a:extLst>
          </p:cNvPr>
          <p:cNvSpPr/>
          <p:nvPr/>
        </p:nvSpPr>
        <p:spPr>
          <a:xfrm>
            <a:off x="1631271" y="3964914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A966ED-13E9-50C9-E096-4443C72B6A7F}"/>
              </a:ext>
            </a:extLst>
          </p:cNvPr>
          <p:cNvSpPr/>
          <p:nvPr/>
        </p:nvSpPr>
        <p:spPr>
          <a:xfrm>
            <a:off x="2450987" y="3981243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07DE65-68FE-48B8-75ED-592C7210D8B7}"/>
              </a:ext>
            </a:extLst>
          </p:cNvPr>
          <p:cNvSpPr/>
          <p:nvPr/>
        </p:nvSpPr>
        <p:spPr>
          <a:xfrm>
            <a:off x="3406208" y="3997572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5818F3-AC8F-FFBE-A006-3FE5E1697262}"/>
              </a:ext>
            </a:extLst>
          </p:cNvPr>
          <p:cNvSpPr/>
          <p:nvPr/>
        </p:nvSpPr>
        <p:spPr>
          <a:xfrm>
            <a:off x="4287951" y="4013901"/>
            <a:ext cx="211111" cy="211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EA7CC8-C9D4-529C-CFC8-D13E7FA240B2}"/>
              </a:ext>
            </a:extLst>
          </p:cNvPr>
          <p:cNvSpPr/>
          <p:nvPr/>
        </p:nvSpPr>
        <p:spPr>
          <a:xfrm>
            <a:off x="2499578" y="2691285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615A8F-F587-46AE-C940-D22AC27FFE6B}"/>
              </a:ext>
            </a:extLst>
          </p:cNvPr>
          <p:cNvSpPr/>
          <p:nvPr/>
        </p:nvSpPr>
        <p:spPr>
          <a:xfrm>
            <a:off x="1631665" y="2691285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1F266B-B6E4-5931-AA60-ED78088DB23B}"/>
              </a:ext>
            </a:extLst>
          </p:cNvPr>
          <p:cNvSpPr/>
          <p:nvPr/>
        </p:nvSpPr>
        <p:spPr>
          <a:xfrm>
            <a:off x="4287556" y="2691285"/>
            <a:ext cx="211111" cy="211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BE0347-F1E4-A008-28A9-9BFD575F7004}"/>
              </a:ext>
            </a:extLst>
          </p:cNvPr>
          <p:cNvSpPr/>
          <p:nvPr/>
        </p:nvSpPr>
        <p:spPr>
          <a:xfrm>
            <a:off x="2503660" y="3335280"/>
            <a:ext cx="211111" cy="21111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1AC7EE0-F521-3271-404C-3E04032EA6D7}"/>
              </a:ext>
            </a:extLst>
          </p:cNvPr>
          <p:cNvSpPr/>
          <p:nvPr/>
        </p:nvSpPr>
        <p:spPr>
          <a:xfrm>
            <a:off x="3393567" y="3335280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4C0C00-64D1-1C10-E69E-1022688AC3BB}"/>
              </a:ext>
            </a:extLst>
          </p:cNvPr>
          <p:cNvSpPr/>
          <p:nvPr/>
        </p:nvSpPr>
        <p:spPr>
          <a:xfrm>
            <a:off x="1635747" y="3335280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BBB5F6-7E7F-C434-F64C-3C7C1AC3D7F0}"/>
              </a:ext>
            </a:extLst>
          </p:cNvPr>
          <p:cNvSpPr/>
          <p:nvPr/>
        </p:nvSpPr>
        <p:spPr>
          <a:xfrm>
            <a:off x="4283474" y="3335280"/>
            <a:ext cx="211111" cy="211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6BF042-25B1-DA22-F08C-3A884AF38344}"/>
              </a:ext>
            </a:extLst>
          </p:cNvPr>
          <p:cNvSpPr/>
          <p:nvPr/>
        </p:nvSpPr>
        <p:spPr>
          <a:xfrm>
            <a:off x="1424146" y="2252668"/>
            <a:ext cx="2361974" cy="2361974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5F2C230-2154-97A2-09FE-C96C737F8055}"/>
              </a:ext>
            </a:extLst>
          </p:cNvPr>
          <p:cNvCxnSpPr>
            <a:cxnSpLocks/>
          </p:cNvCxnSpPr>
          <p:nvPr/>
        </p:nvCxnSpPr>
        <p:spPr>
          <a:xfrm>
            <a:off x="2662098" y="3546391"/>
            <a:ext cx="459757" cy="93416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31499DF1-C640-BECB-3E15-5800D3C5ABA0}"/>
              </a:ext>
            </a:extLst>
          </p:cNvPr>
          <p:cNvSpPr txBox="1"/>
          <p:nvPr/>
        </p:nvSpPr>
        <p:spPr>
          <a:xfrm>
            <a:off x="1424146" y="4769508"/>
            <a:ext cx="3258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Determine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neighbours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each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computing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euclidean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. (Possible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idea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: Use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-norm)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8D68B51-6F94-80DD-F493-92B64EE407FB}"/>
                  </a:ext>
                </a:extLst>
              </p:cNvPr>
              <p:cNvSpPr txBox="1"/>
              <p:nvPr/>
            </p:nvSpPr>
            <p:spPr>
              <a:xfrm>
                <a:off x="6652582" y="4741601"/>
                <a:ext cx="3258625" cy="768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 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edges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and 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distances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as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edge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weights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 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Weight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might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also 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be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sz="140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radPr>
                      <m:deg/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in 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three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sz="1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dimensions</a:t>
                </a:r>
                <a:r>
                  <a:rPr lang="de-DE" sz="1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</a:t>
                </a:r>
              </a:p>
            </p:txBody>
          </p:sp>
        </mc:Choice>
        <mc:Fallback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8D68B51-6F94-80DD-F493-92B64EE4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582" y="4741601"/>
                <a:ext cx="3258625" cy="768928"/>
              </a:xfrm>
              <a:prstGeom prst="rect">
                <a:avLst/>
              </a:prstGeom>
              <a:blipFill>
                <a:blip r:embed="rId2"/>
                <a:stretch>
                  <a:fillRect l="-388" t="-1639"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554BA7EF-48BF-2379-CE5E-EBFA19BF1DF7}"/>
              </a:ext>
            </a:extLst>
          </p:cNvPr>
          <p:cNvSpPr/>
          <p:nvPr/>
        </p:nvSpPr>
        <p:spPr>
          <a:xfrm>
            <a:off x="6664144" y="3964914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156235B-F256-1A2F-9F67-63A6D6FEC29B}"/>
              </a:ext>
            </a:extLst>
          </p:cNvPr>
          <p:cNvSpPr/>
          <p:nvPr/>
        </p:nvSpPr>
        <p:spPr>
          <a:xfrm>
            <a:off x="7483860" y="3981243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2827423-6041-4A46-C902-4A5C1B02A834}"/>
              </a:ext>
            </a:extLst>
          </p:cNvPr>
          <p:cNvSpPr/>
          <p:nvPr/>
        </p:nvSpPr>
        <p:spPr>
          <a:xfrm>
            <a:off x="8439081" y="3997572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89D6BD4-9EC7-234A-9780-F07D40E80A57}"/>
              </a:ext>
            </a:extLst>
          </p:cNvPr>
          <p:cNvSpPr/>
          <p:nvPr/>
        </p:nvSpPr>
        <p:spPr>
          <a:xfrm>
            <a:off x="9320824" y="4013901"/>
            <a:ext cx="211111" cy="211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33C4D7C-B1E7-E89C-3EDD-EAD0FF67F4EF}"/>
              </a:ext>
            </a:extLst>
          </p:cNvPr>
          <p:cNvSpPr/>
          <p:nvPr/>
        </p:nvSpPr>
        <p:spPr>
          <a:xfrm>
            <a:off x="7532451" y="2691285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A51040C-F1CB-575A-85F0-089C62C0A0BA}"/>
              </a:ext>
            </a:extLst>
          </p:cNvPr>
          <p:cNvSpPr/>
          <p:nvPr/>
        </p:nvSpPr>
        <p:spPr>
          <a:xfrm>
            <a:off x="6664538" y="2691285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89EEF31-EEB5-43D2-8D81-A883E3B0FC8F}"/>
              </a:ext>
            </a:extLst>
          </p:cNvPr>
          <p:cNvSpPr/>
          <p:nvPr/>
        </p:nvSpPr>
        <p:spPr>
          <a:xfrm>
            <a:off x="9320429" y="2691285"/>
            <a:ext cx="211111" cy="211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699E34-E15B-CBA7-FF67-77C9E9A190F0}"/>
              </a:ext>
            </a:extLst>
          </p:cNvPr>
          <p:cNvSpPr/>
          <p:nvPr/>
        </p:nvSpPr>
        <p:spPr>
          <a:xfrm>
            <a:off x="7536533" y="3335280"/>
            <a:ext cx="211111" cy="21111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D51121A-887A-4F43-37FC-FC3EF019BDB4}"/>
              </a:ext>
            </a:extLst>
          </p:cNvPr>
          <p:cNvSpPr/>
          <p:nvPr/>
        </p:nvSpPr>
        <p:spPr>
          <a:xfrm>
            <a:off x="8426440" y="3335280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880D48-1E91-89D3-D30B-9B784949FE09}"/>
              </a:ext>
            </a:extLst>
          </p:cNvPr>
          <p:cNvSpPr/>
          <p:nvPr/>
        </p:nvSpPr>
        <p:spPr>
          <a:xfrm>
            <a:off x="6668620" y="3335280"/>
            <a:ext cx="211111" cy="211111"/>
          </a:xfrm>
          <a:prstGeom prst="ellipse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274453F-09AA-6E05-CDAD-B7E8653A2918}"/>
              </a:ext>
            </a:extLst>
          </p:cNvPr>
          <p:cNvSpPr/>
          <p:nvPr/>
        </p:nvSpPr>
        <p:spPr>
          <a:xfrm>
            <a:off x="9316347" y="3335280"/>
            <a:ext cx="211111" cy="2111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A13D1396-91C7-1BDF-892F-D89814F355E2}"/>
              </a:ext>
            </a:extLst>
          </p:cNvPr>
          <p:cNvCxnSpPr>
            <a:cxnSpLocks/>
            <a:stCxn id="66" idx="4"/>
            <a:endCxn id="59" idx="0"/>
          </p:cNvCxnSpPr>
          <p:nvPr/>
        </p:nvCxnSpPr>
        <p:spPr>
          <a:xfrm flipH="1">
            <a:off x="7589416" y="3546391"/>
            <a:ext cx="52673" cy="434852"/>
          </a:xfrm>
          <a:prstGeom prst="straightConnector1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ABF86831-6FD8-E12C-63FF-D19B26209CF8}"/>
              </a:ext>
            </a:extLst>
          </p:cNvPr>
          <p:cNvCxnSpPr>
            <a:cxnSpLocks/>
            <a:stCxn id="66" idx="3"/>
            <a:endCxn id="58" idx="7"/>
          </p:cNvCxnSpPr>
          <p:nvPr/>
        </p:nvCxnSpPr>
        <p:spPr>
          <a:xfrm flipH="1">
            <a:off x="6844339" y="3515475"/>
            <a:ext cx="723110" cy="480355"/>
          </a:xfrm>
          <a:prstGeom prst="straightConnector1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E36BC565-451F-02EA-A801-8E368517C162}"/>
              </a:ext>
            </a:extLst>
          </p:cNvPr>
          <p:cNvCxnSpPr>
            <a:cxnSpLocks/>
            <a:stCxn id="66" idx="2"/>
            <a:endCxn id="68" idx="6"/>
          </p:cNvCxnSpPr>
          <p:nvPr/>
        </p:nvCxnSpPr>
        <p:spPr>
          <a:xfrm flipH="1">
            <a:off x="6879731" y="3440836"/>
            <a:ext cx="656802" cy="0"/>
          </a:xfrm>
          <a:prstGeom prst="straightConnector1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798CF041-05B6-9B80-4375-4995B4F2DC15}"/>
              </a:ext>
            </a:extLst>
          </p:cNvPr>
          <p:cNvCxnSpPr>
            <a:cxnSpLocks/>
            <a:stCxn id="66" idx="1"/>
            <a:endCxn id="64" idx="5"/>
          </p:cNvCxnSpPr>
          <p:nvPr/>
        </p:nvCxnSpPr>
        <p:spPr>
          <a:xfrm flipH="1" flipV="1">
            <a:off x="6844733" y="2871480"/>
            <a:ext cx="722716" cy="494716"/>
          </a:xfrm>
          <a:prstGeom prst="straightConnector1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B587657-B760-5F73-CF42-8132E21D4A4A}"/>
              </a:ext>
            </a:extLst>
          </p:cNvPr>
          <p:cNvCxnSpPr>
            <a:cxnSpLocks/>
            <a:stCxn id="66" idx="0"/>
            <a:endCxn id="63" idx="4"/>
          </p:cNvCxnSpPr>
          <p:nvPr/>
        </p:nvCxnSpPr>
        <p:spPr>
          <a:xfrm flipH="1" flipV="1">
            <a:off x="7638007" y="2902396"/>
            <a:ext cx="4082" cy="432884"/>
          </a:xfrm>
          <a:prstGeom prst="straightConnector1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B13A3DB5-84E7-2C70-FBF9-D738C1B68820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>
          <a:xfrm>
            <a:off x="7747644" y="3440836"/>
            <a:ext cx="678796" cy="0"/>
          </a:xfrm>
          <a:prstGeom prst="straightConnector1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287F8095-97A5-E23E-604C-C6F66965899B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716728" y="3515475"/>
            <a:ext cx="753269" cy="513013"/>
          </a:xfrm>
          <a:prstGeom prst="straightConnector1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hteck 101">
            <a:extLst>
              <a:ext uri="{FF2B5EF4-FFF2-40B4-BE49-F238E27FC236}">
                <a16:creationId xmlns:a16="http://schemas.microsoft.com/office/drawing/2014/main" id="{AB8E0C8D-2A41-9D50-0A2A-C3B2B24CB039}"/>
              </a:ext>
            </a:extLst>
          </p:cNvPr>
          <p:cNvSpPr/>
          <p:nvPr/>
        </p:nvSpPr>
        <p:spPr>
          <a:xfrm>
            <a:off x="1520157" y="2576932"/>
            <a:ext cx="2154712" cy="1878141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D7A45F18-21D5-401F-57AD-9BF892048B6C}"/>
              </a:ext>
            </a:extLst>
          </p:cNvPr>
          <p:cNvSpPr/>
          <p:nvPr/>
        </p:nvSpPr>
        <p:spPr>
          <a:xfrm>
            <a:off x="11527270" y="3961734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5E49D5E3-09B7-AFDC-43EC-1F6A5F616B8F}"/>
              </a:ext>
            </a:extLst>
          </p:cNvPr>
          <p:cNvSpPr/>
          <p:nvPr/>
        </p:nvSpPr>
        <p:spPr>
          <a:xfrm>
            <a:off x="12346986" y="3978063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FE64B47C-0941-9E44-E1D4-D399EFD7B593}"/>
              </a:ext>
            </a:extLst>
          </p:cNvPr>
          <p:cNvSpPr/>
          <p:nvPr/>
        </p:nvSpPr>
        <p:spPr>
          <a:xfrm>
            <a:off x="13302207" y="3994392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1E26A8E9-25BF-DEE8-8C83-43157B6D8DCB}"/>
              </a:ext>
            </a:extLst>
          </p:cNvPr>
          <p:cNvSpPr/>
          <p:nvPr/>
        </p:nvSpPr>
        <p:spPr>
          <a:xfrm>
            <a:off x="14183950" y="4010721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3C27943-1BDB-78C1-EDC9-89BFC97FF06A}"/>
              </a:ext>
            </a:extLst>
          </p:cNvPr>
          <p:cNvSpPr/>
          <p:nvPr/>
        </p:nvSpPr>
        <p:spPr>
          <a:xfrm>
            <a:off x="12395577" y="2688105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C6D091E-06DA-D59E-AABC-C32EC97CD24D}"/>
              </a:ext>
            </a:extLst>
          </p:cNvPr>
          <p:cNvSpPr/>
          <p:nvPr/>
        </p:nvSpPr>
        <p:spPr>
          <a:xfrm>
            <a:off x="11527664" y="2688105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43E20D0-E7EA-9AD5-5B23-10B24A6125BC}"/>
              </a:ext>
            </a:extLst>
          </p:cNvPr>
          <p:cNvSpPr/>
          <p:nvPr/>
        </p:nvSpPr>
        <p:spPr>
          <a:xfrm>
            <a:off x="14183555" y="2688105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6D37D393-A95A-9167-83C6-A3E53E6D3D0C}"/>
              </a:ext>
            </a:extLst>
          </p:cNvPr>
          <p:cNvSpPr/>
          <p:nvPr/>
        </p:nvSpPr>
        <p:spPr>
          <a:xfrm>
            <a:off x="12399659" y="3332100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823BA38-BA63-E45F-7B3D-505FE6FFB6A5}"/>
              </a:ext>
            </a:extLst>
          </p:cNvPr>
          <p:cNvSpPr/>
          <p:nvPr/>
        </p:nvSpPr>
        <p:spPr>
          <a:xfrm>
            <a:off x="13289566" y="3332100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22AD05E1-4CCB-2305-466B-B4E138767CC8}"/>
              </a:ext>
            </a:extLst>
          </p:cNvPr>
          <p:cNvSpPr/>
          <p:nvPr/>
        </p:nvSpPr>
        <p:spPr>
          <a:xfrm>
            <a:off x="11531746" y="3332100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6959BF5-8F2F-3F4F-0BE9-D05F81A22C58}"/>
              </a:ext>
            </a:extLst>
          </p:cNvPr>
          <p:cNvSpPr/>
          <p:nvPr/>
        </p:nvSpPr>
        <p:spPr>
          <a:xfrm>
            <a:off x="14179473" y="3332100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01D2762D-5652-BDC5-92B1-6F4363860E54}"/>
              </a:ext>
            </a:extLst>
          </p:cNvPr>
          <p:cNvCxnSpPr>
            <a:cxnSpLocks/>
            <a:stCxn id="163" idx="4"/>
            <a:endCxn id="156" idx="0"/>
          </p:cNvCxnSpPr>
          <p:nvPr/>
        </p:nvCxnSpPr>
        <p:spPr>
          <a:xfrm flipH="1">
            <a:off x="12452542" y="3543211"/>
            <a:ext cx="52673" cy="43485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37D14E8A-BDAD-7247-6EC6-7CC5A3D57185}"/>
              </a:ext>
            </a:extLst>
          </p:cNvPr>
          <p:cNvCxnSpPr>
            <a:cxnSpLocks/>
            <a:stCxn id="163" idx="3"/>
            <a:endCxn id="155" idx="7"/>
          </p:cNvCxnSpPr>
          <p:nvPr/>
        </p:nvCxnSpPr>
        <p:spPr>
          <a:xfrm flipH="1">
            <a:off x="11707465" y="3512295"/>
            <a:ext cx="723110" cy="480355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C9C275E6-FE2F-F459-2A03-02B0ACAEBFC6}"/>
              </a:ext>
            </a:extLst>
          </p:cNvPr>
          <p:cNvCxnSpPr>
            <a:cxnSpLocks/>
            <a:stCxn id="163" idx="2"/>
            <a:endCxn id="165" idx="6"/>
          </p:cNvCxnSpPr>
          <p:nvPr/>
        </p:nvCxnSpPr>
        <p:spPr>
          <a:xfrm flipH="1">
            <a:off x="11742857" y="3437656"/>
            <a:ext cx="656802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2E785EEB-5877-3F5A-F132-5A94212CC285}"/>
              </a:ext>
            </a:extLst>
          </p:cNvPr>
          <p:cNvCxnSpPr>
            <a:cxnSpLocks/>
            <a:stCxn id="163" idx="1"/>
            <a:endCxn id="161" idx="5"/>
          </p:cNvCxnSpPr>
          <p:nvPr/>
        </p:nvCxnSpPr>
        <p:spPr>
          <a:xfrm flipH="1" flipV="1">
            <a:off x="11707859" y="2868300"/>
            <a:ext cx="722716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3C1174A1-12B8-74B9-7C32-382FA07315AA}"/>
              </a:ext>
            </a:extLst>
          </p:cNvPr>
          <p:cNvCxnSpPr>
            <a:cxnSpLocks/>
            <a:stCxn id="163" idx="0"/>
            <a:endCxn id="160" idx="4"/>
          </p:cNvCxnSpPr>
          <p:nvPr/>
        </p:nvCxnSpPr>
        <p:spPr>
          <a:xfrm flipH="1" flipV="1">
            <a:off x="12501133" y="2899216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A06FB425-3780-3F89-BC57-E5333830930B}"/>
              </a:ext>
            </a:extLst>
          </p:cNvPr>
          <p:cNvCxnSpPr>
            <a:cxnSpLocks/>
            <a:stCxn id="163" idx="6"/>
            <a:endCxn id="164" idx="2"/>
          </p:cNvCxnSpPr>
          <p:nvPr/>
        </p:nvCxnSpPr>
        <p:spPr>
          <a:xfrm>
            <a:off x="12610770" y="3437656"/>
            <a:ext cx="678796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CEDB0C3D-C4F5-3ED4-65D2-3623BC3B33FB}"/>
              </a:ext>
            </a:extLst>
          </p:cNvPr>
          <p:cNvCxnSpPr>
            <a:cxnSpLocks/>
            <a:endCxn id="157" idx="1"/>
          </p:cNvCxnSpPr>
          <p:nvPr/>
        </p:nvCxnSpPr>
        <p:spPr>
          <a:xfrm>
            <a:off x="12579854" y="3512295"/>
            <a:ext cx="753269" cy="513013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DECD2BE2-D760-5D19-23C1-B48F6C267438}"/>
              </a:ext>
            </a:extLst>
          </p:cNvPr>
          <p:cNvCxnSpPr>
            <a:cxnSpLocks/>
            <a:stCxn id="161" idx="6"/>
            <a:endCxn id="160" idx="2"/>
          </p:cNvCxnSpPr>
          <p:nvPr/>
        </p:nvCxnSpPr>
        <p:spPr>
          <a:xfrm>
            <a:off x="11738775" y="2793661"/>
            <a:ext cx="656802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4384A54C-D085-805B-C7F9-C87733280528}"/>
              </a:ext>
            </a:extLst>
          </p:cNvPr>
          <p:cNvCxnSpPr>
            <a:cxnSpLocks/>
            <a:endCxn id="165" idx="4"/>
          </p:cNvCxnSpPr>
          <p:nvPr/>
        </p:nvCxnSpPr>
        <p:spPr>
          <a:xfrm flipV="1">
            <a:off x="11635604" y="3543211"/>
            <a:ext cx="1698" cy="42010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42EBFEF0-E580-1615-6295-A815749ECFE4}"/>
              </a:ext>
            </a:extLst>
          </p:cNvPr>
          <p:cNvCxnSpPr>
            <a:cxnSpLocks/>
            <a:stCxn id="165" idx="0"/>
            <a:endCxn id="161" idx="4"/>
          </p:cNvCxnSpPr>
          <p:nvPr/>
        </p:nvCxnSpPr>
        <p:spPr>
          <a:xfrm flipH="1" flipV="1">
            <a:off x="11633220" y="2899216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68C168CB-336E-6585-3622-65053F9D5400}"/>
              </a:ext>
            </a:extLst>
          </p:cNvPr>
          <p:cNvCxnSpPr>
            <a:cxnSpLocks/>
            <a:stCxn id="155" idx="6"/>
            <a:endCxn id="156" idx="2"/>
          </p:cNvCxnSpPr>
          <p:nvPr/>
        </p:nvCxnSpPr>
        <p:spPr>
          <a:xfrm>
            <a:off x="11738381" y="4067290"/>
            <a:ext cx="608605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FF568375-661A-2DAB-75D4-7D23805C7FA0}"/>
              </a:ext>
            </a:extLst>
          </p:cNvPr>
          <p:cNvCxnSpPr>
            <a:cxnSpLocks/>
            <a:stCxn id="160" idx="5"/>
            <a:endCxn id="164" idx="1"/>
          </p:cNvCxnSpPr>
          <p:nvPr/>
        </p:nvCxnSpPr>
        <p:spPr>
          <a:xfrm>
            <a:off x="12575772" y="2868300"/>
            <a:ext cx="744710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FE867281-E0CC-E21F-6100-08F2E04BF031}"/>
              </a:ext>
            </a:extLst>
          </p:cNvPr>
          <p:cNvCxnSpPr>
            <a:cxnSpLocks/>
            <a:stCxn id="164" idx="6"/>
            <a:endCxn id="166" idx="2"/>
          </p:cNvCxnSpPr>
          <p:nvPr/>
        </p:nvCxnSpPr>
        <p:spPr>
          <a:xfrm>
            <a:off x="13500677" y="3437656"/>
            <a:ext cx="678796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BDFC575D-6F4C-EB86-92F0-A0D6E3530358}"/>
              </a:ext>
            </a:extLst>
          </p:cNvPr>
          <p:cNvCxnSpPr>
            <a:cxnSpLocks/>
            <a:stCxn id="164" idx="7"/>
            <a:endCxn id="162" idx="3"/>
          </p:cNvCxnSpPr>
          <p:nvPr/>
        </p:nvCxnSpPr>
        <p:spPr>
          <a:xfrm flipV="1">
            <a:off x="13469761" y="2868300"/>
            <a:ext cx="744710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1B3D4247-C713-5B29-CEE1-97872CDCE033}"/>
              </a:ext>
            </a:extLst>
          </p:cNvPr>
          <p:cNvCxnSpPr>
            <a:cxnSpLocks/>
            <a:stCxn id="164" idx="3"/>
            <a:endCxn id="156" idx="7"/>
          </p:cNvCxnSpPr>
          <p:nvPr/>
        </p:nvCxnSpPr>
        <p:spPr>
          <a:xfrm flipH="1">
            <a:off x="12527181" y="3512295"/>
            <a:ext cx="793301" cy="4966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2D9B6E21-DC1A-FB24-3AE1-C1A6CD62F328}"/>
              </a:ext>
            </a:extLst>
          </p:cNvPr>
          <p:cNvCxnSpPr>
            <a:cxnSpLocks/>
            <a:stCxn id="162" idx="4"/>
            <a:endCxn id="166" idx="0"/>
          </p:cNvCxnSpPr>
          <p:nvPr/>
        </p:nvCxnSpPr>
        <p:spPr>
          <a:xfrm flipH="1">
            <a:off x="14285029" y="2899216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mit Pfeil 199">
            <a:extLst>
              <a:ext uri="{FF2B5EF4-FFF2-40B4-BE49-F238E27FC236}">
                <a16:creationId xmlns:a16="http://schemas.microsoft.com/office/drawing/2014/main" id="{F8D3D4CA-8EB0-BE0E-0241-F8E4DBEC45C9}"/>
              </a:ext>
            </a:extLst>
          </p:cNvPr>
          <p:cNvCxnSpPr>
            <a:cxnSpLocks/>
            <a:stCxn id="164" idx="4"/>
            <a:endCxn id="157" idx="0"/>
          </p:cNvCxnSpPr>
          <p:nvPr/>
        </p:nvCxnSpPr>
        <p:spPr>
          <a:xfrm>
            <a:off x="13395122" y="3543211"/>
            <a:ext cx="12641" cy="451181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8B140B8D-E73E-DF3B-2099-EC44A5B41661}"/>
              </a:ext>
            </a:extLst>
          </p:cNvPr>
          <p:cNvCxnSpPr>
            <a:cxnSpLocks/>
            <a:stCxn id="156" idx="6"/>
            <a:endCxn id="157" idx="2"/>
          </p:cNvCxnSpPr>
          <p:nvPr/>
        </p:nvCxnSpPr>
        <p:spPr>
          <a:xfrm>
            <a:off x="12558097" y="4083619"/>
            <a:ext cx="744110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mit Pfeil 213">
            <a:extLst>
              <a:ext uri="{FF2B5EF4-FFF2-40B4-BE49-F238E27FC236}">
                <a16:creationId xmlns:a16="http://schemas.microsoft.com/office/drawing/2014/main" id="{547F9C86-ADD2-48F5-5CB3-8CF4D3BEB054}"/>
              </a:ext>
            </a:extLst>
          </p:cNvPr>
          <p:cNvCxnSpPr>
            <a:cxnSpLocks/>
            <a:stCxn id="157" idx="6"/>
            <a:endCxn id="158" idx="2"/>
          </p:cNvCxnSpPr>
          <p:nvPr/>
        </p:nvCxnSpPr>
        <p:spPr>
          <a:xfrm>
            <a:off x="13513318" y="4099948"/>
            <a:ext cx="670632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mit Pfeil 214">
            <a:extLst>
              <a:ext uri="{FF2B5EF4-FFF2-40B4-BE49-F238E27FC236}">
                <a16:creationId xmlns:a16="http://schemas.microsoft.com/office/drawing/2014/main" id="{BA91B16A-F31C-C85C-AA42-3F30432F4ED3}"/>
              </a:ext>
            </a:extLst>
          </p:cNvPr>
          <p:cNvCxnSpPr>
            <a:cxnSpLocks/>
            <a:stCxn id="166" idx="3"/>
            <a:endCxn id="157" idx="7"/>
          </p:cNvCxnSpPr>
          <p:nvPr/>
        </p:nvCxnSpPr>
        <p:spPr>
          <a:xfrm flipH="1">
            <a:off x="13482402" y="3512295"/>
            <a:ext cx="727987" cy="513013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3BA5FFE8-103F-0CCF-EB64-D41640A94275}"/>
              </a:ext>
            </a:extLst>
          </p:cNvPr>
          <p:cNvCxnSpPr>
            <a:cxnSpLocks/>
            <a:stCxn id="160" idx="3"/>
            <a:endCxn id="165" idx="7"/>
          </p:cNvCxnSpPr>
          <p:nvPr/>
        </p:nvCxnSpPr>
        <p:spPr>
          <a:xfrm flipH="1">
            <a:off x="11711941" y="2868300"/>
            <a:ext cx="714552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Gerade Verbindung mit Pfeil 229">
            <a:extLst>
              <a:ext uri="{FF2B5EF4-FFF2-40B4-BE49-F238E27FC236}">
                <a16:creationId xmlns:a16="http://schemas.microsoft.com/office/drawing/2014/main" id="{BB152196-0016-06B8-44A7-1794DA138B29}"/>
              </a:ext>
            </a:extLst>
          </p:cNvPr>
          <p:cNvCxnSpPr>
            <a:cxnSpLocks/>
            <a:stCxn id="158" idx="1"/>
            <a:endCxn id="164" idx="5"/>
          </p:cNvCxnSpPr>
          <p:nvPr/>
        </p:nvCxnSpPr>
        <p:spPr>
          <a:xfrm flipH="1" flipV="1">
            <a:off x="13469761" y="3512295"/>
            <a:ext cx="745105" cy="52934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Gerade Verbindung mit Pfeil 232">
            <a:extLst>
              <a:ext uri="{FF2B5EF4-FFF2-40B4-BE49-F238E27FC236}">
                <a16:creationId xmlns:a16="http://schemas.microsoft.com/office/drawing/2014/main" id="{03768FB0-CE7E-DDB1-8313-06107F4FB749}"/>
              </a:ext>
            </a:extLst>
          </p:cNvPr>
          <p:cNvCxnSpPr>
            <a:cxnSpLocks/>
            <a:stCxn id="158" idx="0"/>
            <a:endCxn id="166" idx="4"/>
          </p:cNvCxnSpPr>
          <p:nvPr/>
        </p:nvCxnSpPr>
        <p:spPr>
          <a:xfrm flipH="1" flipV="1">
            <a:off x="14285029" y="3543211"/>
            <a:ext cx="4477" cy="46751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>
            <a:extLst>
              <a:ext uri="{FF2B5EF4-FFF2-40B4-BE49-F238E27FC236}">
                <a16:creationId xmlns:a16="http://schemas.microsoft.com/office/drawing/2014/main" id="{FCE76D27-70B7-E6CA-222B-1490A173BA73}"/>
              </a:ext>
            </a:extLst>
          </p:cNvPr>
          <p:cNvCxnSpPr>
            <a:cxnSpLocks/>
            <a:stCxn id="156" idx="1"/>
            <a:endCxn id="165" idx="5"/>
          </p:cNvCxnSpPr>
          <p:nvPr/>
        </p:nvCxnSpPr>
        <p:spPr>
          <a:xfrm flipH="1" flipV="1">
            <a:off x="11711941" y="3512295"/>
            <a:ext cx="665961" cy="4966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feld 239">
            <a:extLst>
              <a:ext uri="{FF2B5EF4-FFF2-40B4-BE49-F238E27FC236}">
                <a16:creationId xmlns:a16="http://schemas.microsoft.com/office/drawing/2014/main" id="{077C107E-21D0-1B67-96C8-F4751DAA88CB}"/>
              </a:ext>
            </a:extLst>
          </p:cNvPr>
          <p:cNvSpPr txBox="1"/>
          <p:nvPr/>
        </p:nvSpPr>
        <p:spPr>
          <a:xfrm>
            <a:off x="11529382" y="4623068"/>
            <a:ext cx="325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Result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: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Weighted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graph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if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iterated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for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all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nodes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Textfeld 366">
                <a:extLst>
                  <a:ext uri="{FF2B5EF4-FFF2-40B4-BE49-F238E27FC236}">
                    <a16:creationId xmlns:a16="http://schemas.microsoft.com/office/drawing/2014/main" id="{0CD3D896-BB39-4A7E-1820-925898CC3BAD}"/>
                  </a:ext>
                </a:extLst>
              </p:cNvPr>
              <p:cNvSpPr txBox="1"/>
              <p:nvPr/>
            </p:nvSpPr>
            <p:spPr>
              <a:xfrm>
                <a:off x="6780571" y="2876496"/>
                <a:ext cx="914400" cy="281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05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de-DE" sz="105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67" name="Textfeld 366">
                <a:extLst>
                  <a:ext uri="{FF2B5EF4-FFF2-40B4-BE49-F238E27FC236}">
                    <a16:creationId xmlns:a16="http://schemas.microsoft.com/office/drawing/2014/main" id="{0CD3D896-BB39-4A7E-1820-925898CC3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571" y="2876496"/>
                <a:ext cx="914400" cy="281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9" name="Textfeld 368">
                <a:extLst>
                  <a:ext uri="{FF2B5EF4-FFF2-40B4-BE49-F238E27FC236}">
                    <a16:creationId xmlns:a16="http://schemas.microsoft.com/office/drawing/2014/main" id="{6C27A422-E54B-AE6C-3A4C-CD4491E56DFC}"/>
                  </a:ext>
                </a:extLst>
              </p:cNvPr>
              <p:cNvSpPr txBox="1"/>
              <p:nvPr/>
            </p:nvSpPr>
            <p:spPr>
              <a:xfrm>
                <a:off x="7684580" y="3546710"/>
                <a:ext cx="914400" cy="281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05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de-DE" sz="105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69" name="Textfeld 368">
                <a:extLst>
                  <a:ext uri="{FF2B5EF4-FFF2-40B4-BE49-F238E27FC236}">
                    <a16:creationId xmlns:a16="http://schemas.microsoft.com/office/drawing/2014/main" id="{6C27A422-E54B-AE6C-3A4C-CD4491E56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580" y="3546710"/>
                <a:ext cx="914400" cy="281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0" name="Textfeld 369">
                <a:extLst>
                  <a:ext uri="{FF2B5EF4-FFF2-40B4-BE49-F238E27FC236}">
                    <a16:creationId xmlns:a16="http://schemas.microsoft.com/office/drawing/2014/main" id="{9F530F17-39C0-1751-B7CA-16DC04EFCA66}"/>
                  </a:ext>
                </a:extLst>
              </p:cNvPr>
              <p:cNvSpPr txBox="1"/>
              <p:nvPr/>
            </p:nvSpPr>
            <p:spPr>
              <a:xfrm>
                <a:off x="6666271" y="3551906"/>
                <a:ext cx="914400" cy="281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DE" sz="105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DE" sz="105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de-DE" sz="105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70" name="Textfeld 369">
                <a:extLst>
                  <a:ext uri="{FF2B5EF4-FFF2-40B4-BE49-F238E27FC236}">
                    <a16:creationId xmlns:a16="http://schemas.microsoft.com/office/drawing/2014/main" id="{9F530F17-39C0-1751-B7CA-16DC04EF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271" y="3551906"/>
                <a:ext cx="914400" cy="281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1" name="Textfeld 370">
                <a:extLst>
                  <a:ext uri="{FF2B5EF4-FFF2-40B4-BE49-F238E27FC236}">
                    <a16:creationId xmlns:a16="http://schemas.microsoft.com/office/drawing/2014/main" id="{2163D69C-985D-3FF6-2B51-14EEC694B329}"/>
                  </a:ext>
                </a:extLst>
              </p:cNvPr>
              <p:cNvSpPr txBox="1"/>
              <p:nvPr/>
            </p:nvSpPr>
            <p:spPr>
              <a:xfrm>
                <a:off x="6687053" y="3209005"/>
                <a:ext cx="9144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05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71" name="Textfeld 370">
                <a:extLst>
                  <a:ext uri="{FF2B5EF4-FFF2-40B4-BE49-F238E27FC236}">
                    <a16:creationId xmlns:a16="http://schemas.microsoft.com/office/drawing/2014/main" id="{2163D69C-985D-3FF6-2B51-14EEC694B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053" y="3209005"/>
                <a:ext cx="914400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2" name="Textfeld 371">
                <a:extLst>
                  <a:ext uri="{FF2B5EF4-FFF2-40B4-BE49-F238E27FC236}">
                    <a16:creationId xmlns:a16="http://schemas.microsoft.com/office/drawing/2014/main" id="{DA7CF9CE-898A-3C7E-34CE-975D0C09472A}"/>
                  </a:ext>
                </a:extLst>
              </p:cNvPr>
              <p:cNvSpPr txBox="1"/>
              <p:nvPr/>
            </p:nvSpPr>
            <p:spPr>
              <a:xfrm>
                <a:off x="7242967" y="2975210"/>
                <a:ext cx="9144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05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72" name="Textfeld 371">
                <a:extLst>
                  <a:ext uri="{FF2B5EF4-FFF2-40B4-BE49-F238E27FC236}">
                    <a16:creationId xmlns:a16="http://schemas.microsoft.com/office/drawing/2014/main" id="{DA7CF9CE-898A-3C7E-34CE-975D0C09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967" y="2975210"/>
                <a:ext cx="914400" cy="253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3" name="Textfeld 372">
                <a:extLst>
                  <a:ext uri="{FF2B5EF4-FFF2-40B4-BE49-F238E27FC236}">
                    <a16:creationId xmlns:a16="http://schemas.microsoft.com/office/drawing/2014/main" id="{CD4AC73E-00BD-B861-48E1-F3FEBCC56AC4}"/>
                  </a:ext>
                </a:extLst>
              </p:cNvPr>
              <p:cNvSpPr txBox="1"/>
              <p:nvPr/>
            </p:nvSpPr>
            <p:spPr>
              <a:xfrm>
                <a:off x="7663799" y="3240179"/>
                <a:ext cx="9144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05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73" name="Textfeld 372">
                <a:extLst>
                  <a:ext uri="{FF2B5EF4-FFF2-40B4-BE49-F238E27FC236}">
                    <a16:creationId xmlns:a16="http://schemas.microsoft.com/office/drawing/2014/main" id="{CD4AC73E-00BD-B861-48E1-F3FEBCC5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799" y="3240179"/>
                <a:ext cx="914400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Textfeld 373">
                <a:extLst>
                  <a:ext uri="{FF2B5EF4-FFF2-40B4-BE49-F238E27FC236}">
                    <a16:creationId xmlns:a16="http://schemas.microsoft.com/office/drawing/2014/main" id="{E50C4E1B-E126-0679-5644-15D676A60D51}"/>
                  </a:ext>
                </a:extLst>
              </p:cNvPr>
              <p:cNvSpPr txBox="1"/>
              <p:nvPr/>
            </p:nvSpPr>
            <p:spPr>
              <a:xfrm>
                <a:off x="7222186" y="3671402"/>
                <a:ext cx="9144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05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74" name="Textfeld 373">
                <a:extLst>
                  <a:ext uri="{FF2B5EF4-FFF2-40B4-BE49-F238E27FC236}">
                    <a16:creationId xmlns:a16="http://schemas.microsoft.com/office/drawing/2014/main" id="{E50C4E1B-E126-0679-5644-15D676A60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186" y="3671402"/>
                <a:ext cx="914400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2" name="Textfeld 421">
            <a:extLst>
              <a:ext uri="{FF2B5EF4-FFF2-40B4-BE49-F238E27FC236}">
                <a16:creationId xmlns:a16="http://schemas.microsoft.com/office/drawing/2014/main" id="{65058915-B5D3-2633-DA30-FBA6A9233811}"/>
              </a:ext>
            </a:extLst>
          </p:cNvPr>
          <p:cNvSpPr txBox="1"/>
          <p:nvPr/>
        </p:nvSpPr>
        <p:spPr>
          <a:xfrm>
            <a:off x="-50896" y="6102143"/>
            <a:ext cx="5036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Convert</a:t>
            </a:r>
            <a:r>
              <a:rPr lang="de-DE" b="1" dirty="0"/>
              <a:t> </a:t>
            </a:r>
            <a:r>
              <a:rPr lang="de-DE" b="1" dirty="0" err="1"/>
              <a:t>voxels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undirected</a:t>
            </a:r>
            <a:r>
              <a:rPr lang="de-DE" b="1" dirty="0"/>
              <a:t> </a:t>
            </a:r>
            <a:r>
              <a:rPr lang="de-DE" b="1" dirty="0" err="1"/>
              <a:t>graph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1136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E8BBA4B-B06E-0643-CB00-B0E382518296}"/>
              </a:ext>
            </a:extLst>
          </p:cNvPr>
          <p:cNvSpPr txBox="1"/>
          <p:nvPr/>
        </p:nvSpPr>
        <p:spPr>
          <a:xfrm>
            <a:off x="711969" y="6312329"/>
            <a:ext cx="749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Option 2: Take also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following</a:t>
            </a:r>
            <a:r>
              <a:rPr lang="de-DE" b="1" dirty="0"/>
              <a:t> (</a:t>
            </a:r>
            <a:r>
              <a:rPr lang="de-DE" b="1" dirty="0" err="1"/>
              <a:t>geodesic</a:t>
            </a:r>
            <a:r>
              <a:rPr lang="de-DE" b="1" dirty="0"/>
              <a:t>) </a:t>
            </a:r>
            <a:r>
              <a:rPr lang="de-DE" b="1" dirty="0" err="1"/>
              <a:t>distance</a:t>
            </a:r>
            <a:r>
              <a:rPr lang="de-DE" b="1" dirty="0"/>
              <a:t> </a:t>
            </a:r>
            <a:r>
              <a:rPr lang="de-DE" b="1" dirty="0" err="1"/>
              <a:t>measures</a:t>
            </a:r>
            <a:r>
              <a:rPr lang="de-DE" b="1" dirty="0"/>
              <a:t> </a:t>
            </a:r>
            <a:r>
              <a:rPr lang="de-DE" b="1" dirty="0" err="1"/>
              <a:t>into</a:t>
            </a:r>
            <a:r>
              <a:rPr lang="de-DE" b="1" dirty="0"/>
              <a:t> </a:t>
            </a:r>
            <a:r>
              <a:rPr lang="de-DE" b="1" dirty="0" err="1"/>
              <a:t>account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A35106-B3FC-4429-33AB-9C6FA481A844}"/>
              </a:ext>
            </a:extLst>
          </p:cNvPr>
          <p:cNvSpPr txBox="1"/>
          <p:nvPr/>
        </p:nvSpPr>
        <p:spPr>
          <a:xfrm>
            <a:off x="4744478" y="9118895"/>
            <a:ext cx="2651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Geodesic</a:t>
            </a:r>
            <a:r>
              <a:rPr lang="de-D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eccentricity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Maximum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voxels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089BE50-2ADA-C5CC-3A9E-A5F71FE1C74D}"/>
              </a:ext>
            </a:extLst>
          </p:cNvPr>
          <p:cNvSpPr txBox="1"/>
          <p:nvPr/>
        </p:nvSpPr>
        <p:spPr>
          <a:xfrm>
            <a:off x="8486873" y="9069700"/>
            <a:ext cx="2929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Geodesic</a:t>
            </a:r>
            <a:r>
              <a:rPr lang="de-D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centricity</a:t>
            </a:r>
            <a:r>
              <a:rPr lang="de-D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Average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voxels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9A80B6-687A-B114-A2A7-A60A99220B39}"/>
              </a:ext>
            </a:extLst>
          </p:cNvPr>
          <p:cNvSpPr/>
          <p:nvPr/>
        </p:nvSpPr>
        <p:spPr>
          <a:xfrm>
            <a:off x="4744478" y="8388179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EB43DB-707E-C1EE-9134-C7DEECA5D50C}"/>
              </a:ext>
            </a:extLst>
          </p:cNvPr>
          <p:cNvSpPr/>
          <p:nvPr/>
        </p:nvSpPr>
        <p:spPr>
          <a:xfrm>
            <a:off x="5564194" y="8404508"/>
            <a:ext cx="211111" cy="21111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0A4B31-E12E-320B-17E5-3B0B9DF06007}"/>
              </a:ext>
            </a:extLst>
          </p:cNvPr>
          <p:cNvSpPr/>
          <p:nvPr/>
        </p:nvSpPr>
        <p:spPr>
          <a:xfrm>
            <a:off x="6519415" y="8420837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E12862-5F4E-5675-7D64-A7C91501594F}"/>
              </a:ext>
            </a:extLst>
          </p:cNvPr>
          <p:cNvSpPr/>
          <p:nvPr/>
        </p:nvSpPr>
        <p:spPr>
          <a:xfrm>
            <a:off x="7401158" y="8437166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9FCE56-4E44-D17E-ADAF-940540840DEA}"/>
              </a:ext>
            </a:extLst>
          </p:cNvPr>
          <p:cNvSpPr/>
          <p:nvPr/>
        </p:nvSpPr>
        <p:spPr>
          <a:xfrm>
            <a:off x="5612785" y="7114550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6D5C1F-8067-74C2-7404-841A1F87BD84}"/>
              </a:ext>
            </a:extLst>
          </p:cNvPr>
          <p:cNvSpPr/>
          <p:nvPr/>
        </p:nvSpPr>
        <p:spPr>
          <a:xfrm>
            <a:off x="4744872" y="7114550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6C5A73-A70F-8D13-A5CE-861D5D34B39D}"/>
              </a:ext>
            </a:extLst>
          </p:cNvPr>
          <p:cNvSpPr/>
          <p:nvPr/>
        </p:nvSpPr>
        <p:spPr>
          <a:xfrm>
            <a:off x="7400763" y="7114550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ED76D4-2438-4041-481C-27839B7F2A9A}"/>
              </a:ext>
            </a:extLst>
          </p:cNvPr>
          <p:cNvSpPr/>
          <p:nvPr/>
        </p:nvSpPr>
        <p:spPr>
          <a:xfrm>
            <a:off x="5616867" y="7758545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A17830-B7EE-3978-19A0-27D151B2A79C}"/>
              </a:ext>
            </a:extLst>
          </p:cNvPr>
          <p:cNvSpPr/>
          <p:nvPr/>
        </p:nvSpPr>
        <p:spPr>
          <a:xfrm>
            <a:off x="6506774" y="7758545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398A4C1-A5EE-0120-6055-41AC149516FE}"/>
              </a:ext>
            </a:extLst>
          </p:cNvPr>
          <p:cNvSpPr/>
          <p:nvPr/>
        </p:nvSpPr>
        <p:spPr>
          <a:xfrm>
            <a:off x="4748954" y="7758545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728A59-617A-573C-BCBA-0DC3F910A520}"/>
              </a:ext>
            </a:extLst>
          </p:cNvPr>
          <p:cNvSpPr/>
          <p:nvPr/>
        </p:nvSpPr>
        <p:spPr>
          <a:xfrm>
            <a:off x="7396681" y="7758545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48985E0-940D-FDFF-A6F0-9CA6654F3E44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5669750" y="7969656"/>
            <a:ext cx="52673" cy="43485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383412B-E40F-024D-FB77-658BAD0AA462}"/>
              </a:ext>
            </a:extLst>
          </p:cNvPr>
          <p:cNvCxnSpPr>
            <a:cxnSpLocks/>
            <a:stCxn id="16" idx="3"/>
            <a:endCxn id="8" idx="7"/>
          </p:cNvCxnSpPr>
          <p:nvPr/>
        </p:nvCxnSpPr>
        <p:spPr>
          <a:xfrm flipH="1">
            <a:off x="4924673" y="7938740"/>
            <a:ext cx="723110" cy="480355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5DFEC98-8AB6-920D-4A02-EC46474E9BE2}"/>
              </a:ext>
            </a:extLst>
          </p:cNvPr>
          <p:cNvCxnSpPr>
            <a:cxnSpLocks/>
            <a:stCxn id="16" idx="2"/>
            <a:endCxn id="18" idx="6"/>
          </p:cNvCxnSpPr>
          <p:nvPr/>
        </p:nvCxnSpPr>
        <p:spPr>
          <a:xfrm flipH="1">
            <a:off x="4960065" y="7864101"/>
            <a:ext cx="656802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5F27FF1-67FF-74DD-A013-452297D74DF9}"/>
              </a:ext>
            </a:extLst>
          </p:cNvPr>
          <p:cNvCxnSpPr>
            <a:cxnSpLocks/>
            <a:stCxn id="16" idx="1"/>
            <a:endCxn id="14" idx="5"/>
          </p:cNvCxnSpPr>
          <p:nvPr/>
        </p:nvCxnSpPr>
        <p:spPr>
          <a:xfrm flipH="1" flipV="1">
            <a:off x="4925067" y="7294745"/>
            <a:ext cx="722716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30A2705-AFBD-9FE2-81B6-61F8B827114E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H="1" flipV="1">
            <a:off x="5718341" y="7325661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A84A2BF4-5F54-7B6E-F22B-1C29F07A9129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5827978" y="7864101"/>
            <a:ext cx="678796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257C4CF-21B3-0EB7-CAC6-4C4467CC362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797062" y="7938740"/>
            <a:ext cx="753269" cy="513013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1C4DDB4-22D9-C39A-B158-CA05188547D1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>
            <a:off x="4955983" y="7220106"/>
            <a:ext cx="656802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14A7871A-C1A5-5EFD-4C11-D4E8DE84B9CB}"/>
              </a:ext>
            </a:extLst>
          </p:cNvPr>
          <p:cNvCxnSpPr>
            <a:cxnSpLocks/>
            <a:endCxn id="18" idx="4"/>
          </p:cNvCxnSpPr>
          <p:nvPr/>
        </p:nvCxnSpPr>
        <p:spPr>
          <a:xfrm flipV="1">
            <a:off x="4852812" y="7969656"/>
            <a:ext cx="1698" cy="42010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E04BC1B-4322-B0AD-DEC5-5A6DCF2E63DA}"/>
              </a:ext>
            </a:extLst>
          </p:cNvPr>
          <p:cNvCxnSpPr>
            <a:cxnSpLocks/>
            <a:stCxn id="18" idx="0"/>
            <a:endCxn id="14" idx="4"/>
          </p:cNvCxnSpPr>
          <p:nvPr/>
        </p:nvCxnSpPr>
        <p:spPr>
          <a:xfrm flipH="1" flipV="1">
            <a:off x="4850428" y="7325661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AD9530A-8A94-052F-7E60-4507A85166E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955589" y="8493735"/>
            <a:ext cx="608605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FFC5292-CCE7-1833-D2A5-4FE2A5784633}"/>
              </a:ext>
            </a:extLst>
          </p:cNvPr>
          <p:cNvCxnSpPr>
            <a:cxnSpLocks/>
            <a:stCxn id="13" idx="5"/>
            <a:endCxn id="17" idx="1"/>
          </p:cNvCxnSpPr>
          <p:nvPr/>
        </p:nvCxnSpPr>
        <p:spPr>
          <a:xfrm>
            <a:off x="5792980" y="7294745"/>
            <a:ext cx="744710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A9F1042-5C37-6301-2AEB-D144D93AC882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6717885" y="7864101"/>
            <a:ext cx="678796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CA7B002-8BB3-EEC8-5E60-A182370C9EBA}"/>
              </a:ext>
            </a:extLst>
          </p:cNvPr>
          <p:cNvCxnSpPr>
            <a:cxnSpLocks/>
            <a:stCxn id="17" idx="7"/>
            <a:endCxn id="15" idx="3"/>
          </p:cNvCxnSpPr>
          <p:nvPr/>
        </p:nvCxnSpPr>
        <p:spPr>
          <a:xfrm flipV="1">
            <a:off x="6686969" y="7294745"/>
            <a:ext cx="744710" cy="494716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075C586-D3E4-CEBD-070C-C6ECB751E6B1}"/>
              </a:ext>
            </a:extLst>
          </p:cNvPr>
          <p:cNvCxnSpPr>
            <a:cxnSpLocks/>
            <a:stCxn id="17" idx="3"/>
            <a:endCxn id="9" idx="7"/>
          </p:cNvCxnSpPr>
          <p:nvPr/>
        </p:nvCxnSpPr>
        <p:spPr>
          <a:xfrm flipH="1">
            <a:off x="5744389" y="7938740"/>
            <a:ext cx="793301" cy="496684"/>
          </a:xfrm>
          <a:prstGeom prst="straightConnector1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3706F23-857E-0D0D-23B6-C879F3A5D89B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 flipH="1">
            <a:off x="7502237" y="7325661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B393ACC1-C7A9-609A-F8F8-B16642594F56}"/>
              </a:ext>
            </a:extLst>
          </p:cNvPr>
          <p:cNvCxnSpPr>
            <a:cxnSpLocks/>
            <a:stCxn id="17" idx="4"/>
            <a:endCxn id="10" idx="0"/>
          </p:cNvCxnSpPr>
          <p:nvPr/>
        </p:nvCxnSpPr>
        <p:spPr>
          <a:xfrm>
            <a:off x="6612330" y="7969656"/>
            <a:ext cx="12641" cy="451181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A55AEA7-4379-5662-BB76-B47FB960B692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775305" y="8510064"/>
            <a:ext cx="744110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804F09A8-F1EC-6E95-9969-CBFD7B31CFC2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6730526" y="8526393"/>
            <a:ext cx="670632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6EAECCE-C44D-D156-9E3F-54DD9E0E9810}"/>
              </a:ext>
            </a:extLst>
          </p:cNvPr>
          <p:cNvCxnSpPr>
            <a:cxnSpLocks/>
            <a:stCxn id="19" idx="3"/>
            <a:endCxn id="10" idx="7"/>
          </p:cNvCxnSpPr>
          <p:nvPr/>
        </p:nvCxnSpPr>
        <p:spPr>
          <a:xfrm flipH="1">
            <a:off x="6699610" y="7938740"/>
            <a:ext cx="727987" cy="513013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256520-77A5-ACF9-B13C-A831B382942B}"/>
              </a:ext>
            </a:extLst>
          </p:cNvPr>
          <p:cNvCxnSpPr>
            <a:cxnSpLocks/>
            <a:stCxn id="13" idx="3"/>
            <a:endCxn id="18" idx="7"/>
          </p:cNvCxnSpPr>
          <p:nvPr/>
        </p:nvCxnSpPr>
        <p:spPr>
          <a:xfrm flipH="1">
            <a:off x="4929149" y="7294745"/>
            <a:ext cx="714552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C03216A-8CF6-7C30-DEFF-E645CF061A28}"/>
              </a:ext>
            </a:extLst>
          </p:cNvPr>
          <p:cNvCxnSpPr>
            <a:cxnSpLocks/>
            <a:stCxn id="11" idx="1"/>
            <a:endCxn id="17" idx="5"/>
          </p:cNvCxnSpPr>
          <p:nvPr/>
        </p:nvCxnSpPr>
        <p:spPr>
          <a:xfrm flipH="1" flipV="1">
            <a:off x="6686969" y="7938740"/>
            <a:ext cx="745105" cy="52934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5C8A2CD9-830E-9BAB-1832-B4698CFF45E6}"/>
              </a:ext>
            </a:extLst>
          </p:cNvPr>
          <p:cNvCxnSpPr>
            <a:cxnSpLocks/>
            <a:stCxn id="11" idx="0"/>
            <a:endCxn id="19" idx="4"/>
          </p:cNvCxnSpPr>
          <p:nvPr/>
        </p:nvCxnSpPr>
        <p:spPr>
          <a:xfrm flipH="1" flipV="1">
            <a:off x="7502237" y="7969656"/>
            <a:ext cx="4477" cy="46751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0F87993-F510-9180-7416-571EABF4308F}"/>
              </a:ext>
            </a:extLst>
          </p:cNvPr>
          <p:cNvCxnSpPr>
            <a:cxnSpLocks/>
            <a:stCxn id="9" idx="1"/>
            <a:endCxn id="18" idx="5"/>
          </p:cNvCxnSpPr>
          <p:nvPr/>
        </p:nvCxnSpPr>
        <p:spPr>
          <a:xfrm flipH="1" flipV="1">
            <a:off x="4929149" y="7938740"/>
            <a:ext cx="665961" cy="4966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2B1AF7B-432F-E022-0D9C-08607FEA9D6C}"/>
              </a:ext>
            </a:extLst>
          </p:cNvPr>
          <p:cNvSpPr/>
          <p:nvPr/>
        </p:nvSpPr>
        <p:spPr>
          <a:xfrm>
            <a:off x="8609031" y="8389753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05478E9-281F-82D4-0E4F-98DFC9BFFEF2}"/>
              </a:ext>
            </a:extLst>
          </p:cNvPr>
          <p:cNvSpPr/>
          <p:nvPr/>
        </p:nvSpPr>
        <p:spPr>
          <a:xfrm>
            <a:off x="9428747" y="8406082"/>
            <a:ext cx="211111" cy="21111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1908D0-BB76-6EEF-CDF9-6541C8251532}"/>
              </a:ext>
            </a:extLst>
          </p:cNvPr>
          <p:cNvSpPr/>
          <p:nvPr/>
        </p:nvSpPr>
        <p:spPr>
          <a:xfrm>
            <a:off x="10383968" y="8422411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EBA143-074E-A6BE-3411-52F14F95C699}"/>
              </a:ext>
            </a:extLst>
          </p:cNvPr>
          <p:cNvSpPr/>
          <p:nvPr/>
        </p:nvSpPr>
        <p:spPr>
          <a:xfrm>
            <a:off x="11265711" y="8438740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5C91EB2-3E95-29DA-5337-40147385364C}"/>
              </a:ext>
            </a:extLst>
          </p:cNvPr>
          <p:cNvSpPr/>
          <p:nvPr/>
        </p:nvSpPr>
        <p:spPr>
          <a:xfrm>
            <a:off x="9477338" y="7116124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C810C9C-CF23-9820-BBC7-DB001CE70761}"/>
              </a:ext>
            </a:extLst>
          </p:cNvPr>
          <p:cNvSpPr/>
          <p:nvPr/>
        </p:nvSpPr>
        <p:spPr>
          <a:xfrm>
            <a:off x="8609425" y="7116124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59D122-DD3C-B70C-A507-9F36790C1000}"/>
              </a:ext>
            </a:extLst>
          </p:cNvPr>
          <p:cNvSpPr/>
          <p:nvPr/>
        </p:nvSpPr>
        <p:spPr>
          <a:xfrm>
            <a:off x="11265316" y="7116124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EB4216E-9E20-C8BA-8E61-32C34AED409A}"/>
              </a:ext>
            </a:extLst>
          </p:cNvPr>
          <p:cNvSpPr/>
          <p:nvPr/>
        </p:nvSpPr>
        <p:spPr>
          <a:xfrm>
            <a:off x="9481420" y="7760119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FBAD93F-AAA9-F662-D9F7-B85E6C1441A0}"/>
              </a:ext>
            </a:extLst>
          </p:cNvPr>
          <p:cNvSpPr/>
          <p:nvPr/>
        </p:nvSpPr>
        <p:spPr>
          <a:xfrm>
            <a:off x="10371327" y="7760119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74C9D1E-EFE9-D185-CC58-371980340635}"/>
              </a:ext>
            </a:extLst>
          </p:cNvPr>
          <p:cNvSpPr/>
          <p:nvPr/>
        </p:nvSpPr>
        <p:spPr>
          <a:xfrm>
            <a:off x="8613507" y="7760119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AB06A42-FDF1-7CF3-FCB0-81FDB0D450E9}"/>
              </a:ext>
            </a:extLst>
          </p:cNvPr>
          <p:cNvSpPr/>
          <p:nvPr/>
        </p:nvSpPr>
        <p:spPr>
          <a:xfrm>
            <a:off x="11261234" y="7760119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BF72EDC6-8619-BB63-1719-51FCAF2F844C}"/>
              </a:ext>
            </a:extLst>
          </p:cNvPr>
          <p:cNvCxnSpPr>
            <a:cxnSpLocks/>
            <a:stCxn id="58" idx="4"/>
            <a:endCxn id="51" idx="0"/>
          </p:cNvCxnSpPr>
          <p:nvPr/>
        </p:nvCxnSpPr>
        <p:spPr>
          <a:xfrm flipH="1">
            <a:off x="9534303" y="7971230"/>
            <a:ext cx="52673" cy="43485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91D83DCA-898F-8689-04FC-CB69EEBC4158}"/>
              </a:ext>
            </a:extLst>
          </p:cNvPr>
          <p:cNvCxnSpPr>
            <a:cxnSpLocks/>
            <a:stCxn id="58" idx="3"/>
            <a:endCxn id="50" idx="7"/>
          </p:cNvCxnSpPr>
          <p:nvPr/>
        </p:nvCxnSpPr>
        <p:spPr>
          <a:xfrm flipH="1">
            <a:off x="8789226" y="7940314"/>
            <a:ext cx="723110" cy="480355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9880B017-303B-DB56-49F5-AD941F55975A}"/>
              </a:ext>
            </a:extLst>
          </p:cNvPr>
          <p:cNvCxnSpPr>
            <a:cxnSpLocks/>
            <a:stCxn id="58" idx="2"/>
            <a:endCxn id="60" idx="6"/>
          </p:cNvCxnSpPr>
          <p:nvPr/>
        </p:nvCxnSpPr>
        <p:spPr>
          <a:xfrm flipH="1">
            <a:off x="8824618" y="7865675"/>
            <a:ext cx="656802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7C647BE9-99C6-2326-4A47-E82666F648EE}"/>
              </a:ext>
            </a:extLst>
          </p:cNvPr>
          <p:cNvCxnSpPr>
            <a:cxnSpLocks/>
            <a:stCxn id="58" idx="1"/>
            <a:endCxn id="56" idx="5"/>
          </p:cNvCxnSpPr>
          <p:nvPr/>
        </p:nvCxnSpPr>
        <p:spPr>
          <a:xfrm flipH="1" flipV="1">
            <a:off x="8789620" y="7296319"/>
            <a:ext cx="722716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C2A9BFF-B30D-55A1-D791-159AFA95AA56}"/>
              </a:ext>
            </a:extLst>
          </p:cNvPr>
          <p:cNvCxnSpPr>
            <a:cxnSpLocks/>
            <a:stCxn id="58" idx="0"/>
            <a:endCxn id="55" idx="4"/>
          </p:cNvCxnSpPr>
          <p:nvPr/>
        </p:nvCxnSpPr>
        <p:spPr>
          <a:xfrm flipH="1" flipV="1">
            <a:off x="9582894" y="7327235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5BEAEC7B-2AEA-1997-7B50-72AFE6815C20}"/>
              </a:ext>
            </a:extLst>
          </p:cNvPr>
          <p:cNvCxnSpPr>
            <a:cxnSpLocks/>
            <a:stCxn id="58" idx="6"/>
            <a:endCxn id="59" idx="2"/>
          </p:cNvCxnSpPr>
          <p:nvPr/>
        </p:nvCxnSpPr>
        <p:spPr>
          <a:xfrm>
            <a:off x="9692531" y="7865675"/>
            <a:ext cx="678796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F5CAC89A-EB41-876C-3835-B6E98768703E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9661615" y="7940314"/>
            <a:ext cx="753269" cy="513013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6E527197-3BC9-88E3-8B30-4E510B59AC96}"/>
              </a:ext>
            </a:extLst>
          </p:cNvPr>
          <p:cNvCxnSpPr>
            <a:cxnSpLocks/>
            <a:stCxn id="56" idx="6"/>
            <a:endCxn id="55" idx="2"/>
          </p:cNvCxnSpPr>
          <p:nvPr/>
        </p:nvCxnSpPr>
        <p:spPr>
          <a:xfrm>
            <a:off x="8820536" y="7221680"/>
            <a:ext cx="656802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EB20339E-0B5E-41F5-FB75-AC2E7B1446A8}"/>
              </a:ext>
            </a:extLst>
          </p:cNvPr>
          <p:cNvCxnSpPr>
            <a:cxnSpLocks/>
            <a:endCxn id="60" idx="4"/>
          </p:cNvCxnSpPr>
          <p:nvPr/>
        </p:nvCxnSpPr>
        <p:spPr>
          <a:xfrm flipV="1">
            <a:off x="8717365" y="7971230"/>
            <a:ext cx="1698" cy="42010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3961359A-091E-B07A-B1CA-146CE2AF1668}"/>
              </a:ext>
            </a:extLst>
          </p:cNvPr>
          <p:cNvCxnSpPr>
            <a:cxnSpLocks/>
            <a:stCxn id="60" idx="0"/>
            <a:endCxn id="56" idx="4"/>
          </p:cNvCxnSpPr>
          <p:nvPr/>
        </p:nvCxnSpPr>
        <p:spPr>
          <a:xfrm flipH="1" flipV="1">
            <a:off x="8714981" y="7327235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24FB2F6A-896F-AAC7-DFBD-46223B053BC5}"/>
              </a:ext>
            </a:extLst>
          </p:cNvPr>
          <p:cNvCxnSpPr>
            <a:cxnSpLocks/>
            <a:stCxn id="50" idx="6"/>
            <a:endCxn id="51" idx="2"/>
          </p:cNvCxnSpPr>
          <p:nvPr/>
        </p:nvCxnSpPr>
        <p:spPr>
          <a:xfrm>
            <a:off x="8820142" y="8495309"/>
            <a:ext cx="608605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904456CF-B1CD-9054-9689-2520B90EBAF4}"/>
              </a:ext>
            </a:extLst>
          </p:cNvPr>
          <p:cNvCxnSpPr>
            <a:cxnSpLocks/>
            <a:stCxn id="55" idx="5"/>
            <a:endCxn id="59" idx="1"/>
          </p:cNvCxnSpPr>
          <p:nvPr/>
        </p:nvCxnSpPr>
        <p:spPr>
          <a:xfrm>
            <a:off x="9657533" y="7296319"/>
            <a:ext cx="744710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12E31C9D-CC1F-A90E-A951-208FBCFC874F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10582438" y="7865675"/>
            <a:ext cx="678796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07054F1C-5B8E-9FA8-0060-7CEAA2FD96F8}"/>
              </a:ext>
            </a:extLst>
          </p:cNvPr>
          <p:cNvCxnSpPr>
            <a:cxnSpLocks/>
            <a:stCxn id="59" idx="7"/>
            <a:endCxn id="57" idx="3"/>
          </p:cNvCxnSpPr>
          <p:nvPr/>
        </p:nvCxnSpPr>
        <p:spPr>
          <a:xfrm flipV="1">
            <a:off x="10551522" y="7296319"/>
            <a:ext cx="744710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E09C6A11-AEA0-CADD-F465-42FD3321792A}"/>
              </a:ext>
            </a:extLst>
          </p:cNvPr>
          <p:cNvCxnSpPr>
            <a:cxnSpLocks/>
            <a:stCxn id="59" idx="3"/>
            <a:endCxn id="51" idx="7"/>
          </p:cNvCxnSpPr>
          <p:nvPr/>
        </p:nvCxnSpPr>
        <p:spPr>
          <a:xfrm flipH="1">
            <a:off x="9608942" y="7940314"/>
            <a:ext cx="793301" cy="4966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A3BC7637-743C-A68B-47D6-02AD9226FB44}"/>
              </a:ext>
            </a:extLst>
          </p:cNvPr>
          <p:cNvCxnSpPr>
            <a:cxnSpLocks/>
            <a:stCxn id="57" idx="4"/>
            <a:endCxn id="61" idx="0"/>
          </p:cNvCxnSpPr>
          <p:nvPr/>
        </p:nvCxnSpPr>
        <p:spPr>
          <a:xfrm flipH="1">
            <a:off x="11366790" y="7327235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A7D98667-955E-5993-1B46-BEBB2943ACFD}"/>
              </a:ext>
            </a:extLst>
          </p:cNvPr>
          <p:cNvCxnSpPr>
            <a:cxnSpLocks/>
            <a:stCxn id="59" idx="4"/>
            <a:endCxn id="52" idx="0"/>
          </p:cNvCxnSpPr>
          <p:nvPr/>
        </p:nvCxnSpPr>
        <p:spPr>
          <a:xfrm>
            <a:off x="10476883" y="7971230"/>
            <a:ext cx="12641" cy="451181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66C41A11-32BA-1C70-C2E6-F2826F50BD72}"/>
              </a:ext>
            </a:extLst>
          </p:cNvPr>
          <p:cNvCxnSpPr>
            <a:cxnSpLocks/>
            <a:stCxn id="51" idx="6"/>
            <a:endCxn id="52" idx="2"/>
          </p:cNvCxnSpPr>
          <p:nvPr/>
        </p:nvCxnSpPr>
        <p:spPr>
          <a:xfrm>
            <a:off x="9639858" y="8511638"/>
            <a:ext cx="744110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65AE52CA-B6B4-ACF9-E4B0-68A75E0FCE11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>
            <a:off x="10595079" y="8527967"/>
            <a:ext cx="670632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08E910B-6515-CC2B-51B7-E574C03C3867}"/>
              </a:ext>
            </a:extLst>
          </p:cNvPr>
          <p:cNvCxnSpPr>
            <a:cxnSpLocks/>
            <a:stCxn id="61" idx="3"/>
            <a:endCxn id="52" idx="7"/>
          </p:cNvCxnSpPr>
          <p:nvPr/>
        </p:nvCxnSpPr>
        <p:spPr>
          <a:xfrm flipH="1">
            <a:off x="10564163" y="7940314"/>
            <a:ext cx="727987" cy="513013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F6B5A3E0-FB00-CC41-11E6-FDFA029A1102}"/>
              </a:ext>
            </a:extLst>
          </p:cNvPr>
          <p:cNvCxnSpPr>
            <a:cxnSpLocks/>
            <a:stCxn id="55" idx="3"/>
            <a:endCxn id="60" idx="7"/>
          </p:cNvCxnSpPr>
          <p:nvPr/>
        </p:nvCxnSpPr>
        <p:spPr>
          <a:xfrm flipH="1">
            <a:off x="8793702" y="7296319"/>
            <a:ext cx="714552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01B43205-1ABA-EB27-E6EB-E6F6C649C2EB}"/>
              </a:ext>
            </a:extLst>
          </p:cNvPr>
          <p:cNvCxnSpPr>
            <a:cxnSpLocks/>
            <a:stCxn id="53" idx="1"/>
            <a:endCxn id="59" idx="5"/>
          </p:cNvCxnSpPr>
          <p:nvPr/>
        </p:nvCxnSpPr>
        <p:spPr>
          <a:xfrm flipH="1" flipV="1">
            <a:off x="10551522" y="7940314"/>
            <a:ext cx="745105" cy="52934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6A25C1D9-62B2-962D-D496-74D33F4B70D9}"/>
              </a:ext>
            </a:extLst>
          </p:cNvPr>
          <p:cNvCxnSpPr>
            <a:cxnSpLocks/>
            <a:stCxn id="53" idx="0"/>
            <a:endCxn id="61" idx="4"/>
          </p:cNvCxnSpPr>
          <p:nvPr/>
        </p:nvCxnSpPr>
        <p:spPr>
          <a:xfrm flipH="1" flipV="1">
            <a:off x="11366790" y="7971230"/>
            <a:ext cx="4477" cy="46751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9335806E-FCA6-0D48-2378-22D84C7724EF}"/>
              </a:ext>
            </a:extLst>
          </p:cNvPr>
          <p:cNvCxnSpPr>
            <a:cxnSpLocks/>
            <a:stCxn id="51" idx="1"/>
            <a:endCxn id="60" idx="5"/>
          </p:cNvCxnSpPr>
          <p:nvPr/>
        </p:nvCxnSpPr>
        <p:spPr>
          <a:xfrm flipH="1" flipV="1">
            <a:off x="8793702" y="7940314"/>
            <a:ext cx="665961" cy="4966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AE67D082-39CA-33E7-8A66-9E3DA7778CB9}"/>
              </a:ext>
            </a:extLst>
          </p:cNvPr>
          <p:cNvSpPr/>
          <p:nvPr/>
        </p:nvSpPr>
        <p:spPr>
          <a:xfrm>
            <a:off x="831372" y="8372439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5BCFE5-4559-4047-DD99-B0698B8A2CF8}"/>
              </a:ext>
            </a:extLst>
          </p:cNvPr>
          <p:cNvSpPr/>
          <p:nvPr/>
        </p:nvSpPr>
        <p:spPr>
          <a:xfrm>
            <a:off x="1651088" y="8388768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590ED85-4FDF-EEEC-EA75-BB6C3CA90153}"/>
              </a:ext>
            </a:extLst>
          </p:cNvPr>
          <p:cNvSpPr/>
          <p:nvPr/>
        </p:nvSpPr>
        <p:spPr>
          <a:xfrm>
            <a:off x="2606309" y="8405097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4B34E44-283B-1432-4F4B-010F9DECA2F4}"/>
              </a:ext>
            </a:extLst>
          </p:cNvPr>
          <p:cNvSpPr/>
          <p:nvPr/>
        </p:nvSpPr>
        <p:spPr>
          <a:xfrm>
            <a:off x="3488052" y="8421426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AC35106-9989-E6B5-2C56-22FA0FC18E2B}"/>
              </a:ext>
            </a:extLst>
          </p:cNvPr>
          <p:cNvSpPr/>
          <p:nvPr/>
        </p:nvSpPr>
        <p:spPr>
          <a:xfrm>
            <a:off x="1699679" y="7098810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6DBCF78-98DB-94D9-D46A-43F650DB5978}"/>
              </a:ext>
            </a:extLst>
          </p:cNvPr>
          <p:cNvSpPr/>
          <p:nvPr/>
        </p:nvSpPr>
        <p:spPr>
          <a:xfrm>
            <a:off x="831766" y="7098810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87B81BC-1F24-8178-5762-60B65C21DF75}"/>
              </a:ext>
            </a:extLst>
          </p:cNvPr>
          <p:cNvSpPr/>
          <p:nvPr/>
        </p:nvSpPr>
        <p:spPr>
          <a:xfrm>
            <a:off x="3487657" y="7098810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830F14-8A8D-E63A-CBF4-20E67AC0C8CA}"/>
              </a:ext>
            </a:extLst>
          </p:cNvPr>
          <p:cNvSpPr/>
          <p:nvPr/>
        </p:nvSpPr>
        <p:spPr>
          <a:xfrm>
            <a:off x="1703761" y="7742805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489EC9D-639A-DE10-57CC-9B36AF56B0E9}"/>
              </a:ext>
            </a:extLst>
          </p:cNvPr>
          <p:cNvSpPr/>
          <p:nvPr/>
        </p:nvSpPr>
        <p:spPr>
          <a:xfrm>
            <a:off x="2593668" y="7742805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36AB2F-7ECB-15D4-B734-E1FBA10C6FE6}"/>
              </a:ext>
            </a:extLst>
          </p:cNvPr>
          <p:cNvSpPr/>
          <p:nvPr/>
        </p:nvSpPr>
        <p:spPr>
          <a:xfrm>
            <a:off x="835848" y="7742805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6E9876C-DF0A-E74D-0229-F92B2030160F}"/>
              </a:ext>
            </a:extLst>
          </p:cNvPr>
          <p:cNvSpPr/>
          <p:nvPr/>
        </p:nvSpPr>
        <p:spPr>
          <a:xfrm>
            <a:off x="3483575" y="7742805"/>
            <a:ext cx="211111" cy="2111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D432718D-13CA-B798-EA76-8FDA13EDC779}"/>
              </a:ext>
            </a:extLst>
          </p:cNvPr>
          <p:cNvCxnSpPr>
            <a:cxnSpLocks/>
            <a:stCxn id="101" idx="4"/>
            <a:endCxn id="94" idx="0"/>
          </p:cNvCxnSpPr>
          <p:nvPr/>
        </p:nvCxnSpPr>
        <p:spPr>
          <a:xfrm flipH="1">
            <a:off x="1756644" y="7953916"/>
            <a:ext cx="52673" cy="43485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mit Pfeil 105">
            <a:extLst>
              <a:ext uri="{FF2B5EF4-FFF2-40B4-BE49-F238E27FC236}">
                <a16:creationId xmlns:a16="http://schemas.microsoft.com/office/drawing/2014/main" id="{AF3BC782-D6A1-E62A-9B4C-4618BDB44DE1}"/>
              </a:ext>
            </a:extLst>
          </p:cNvPr>
          <p:cNvCxnSpPr>
            <a:cxnSpLocks/>
            <a:stCxn id="101" idx="3"/>
            <a:endCxn id="93" idx="7"/>
          </p:cNvCxnSpPr>
          <p:nvPr/>
        </p:nvCxnSpPr>
        <p:spPr>
          <a:xfrm flipH="1">
            <a:off x="1011567" y="7923000"/>
            <a:ext cx="723110" cy="480355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7613AD50-2B4F-2955-BB32-8634F018B370}"/>
              </a:ext>
            </a:extLst>
          </p:cNvPr>
          <p:cNvCxnSpPr>
            <a:cxnSpLocks/>
            <a:stCxn id="101" idx="2"/>
            <a:endCxn id="103" idx="6"/>
          </p:cNvCxnSpPr>
          <p:nvPr/>
        </p:nvCxnSpPr>
        <p:spPr>
          <a:xfrm flipH="1">
            <a:off x="1046959" y="7848361"/>
            <a:ext cx="656802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B7098C7E-8213-4CFA-F577-EC3A43D030ED}"/>
              </a:ext>
            </a:extLst>
          </p:cNvPr>
          <p:cNvCxnSpPr>
            <a:cxnSpLocks/>
            <a:stCxn id="101" idx="1"/>
            <a:endCxn id="99" idx="5"/>
          </p:cNvCxnSpPr>
          <p:nvPr/>
        </p:nvCxnSpPr>
        <p:spPr>
          <a:xfrm flipH="1" flipV="1">
            <a:off x="1011961" y="7279005"/>
            <a:ext cx="722716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11B5F074-0586-0D16-9343-EF2D7063BCE4}"/>
              </a:ext>
            </a:extLst>
          </p:cNvPr>
          <p:cNvCxnSpPr>
            <a:cxnSpLocks/>
            <a:stCxn id="101" idx="0"/>
            <a:endCxn id="98" idx="4"/>
          </p:cNvCxnSpPr>
          <p:nvPr/>
        </p:nvCxnSpPr>
        <p:spPr>
          <a:xfrm flipH="1" flipV="1">
            <a:off x="1805235" y="7309921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52782738-D6C3-D242-C279-FF77C5533539}"/>
              </a:ext>
            </a:extLst>
          </p:cNvPr>
          <p:cNvCxnSpPr>
            <a:cxnSpLocks/>
            <a:stCxn id="101" idx="6"/>
            <a:endCxn id="102" idx="2"/>
          </p:cNvCxnSpPr>
          <p:nvPr/>
        </p:nvCxnSpPr>
        <p:spPr>
          <a:xfrm>
            <a:off x="1914872" y="7848361"/>
            <a:ext cx="678796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BCF4BFC9-12C5-C0AB-C4A3-EE179B3271AD}"/>
              </a:ext>
            </a:extLst>
          </p:cNvPr>
          <p:cNvCxnSpPr>
            <a:cxnSpLocks/>
            <a:endCxn id="95" idx="1"/>
          </p:cNvCxnSpPr>
          <p:nvPr/>
        </p:nvCxnSpPr>
        <p:spPr>
          <a:xfrm>
            <a:off x="1883956" y="7923000"/>
            <a:ext cx="753269" cy="513013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07B163D7-2D9D-56F8-9A73-19EF22AF7B46}"/>
              </a:ext>
            </a:extLst>
          </p:cNvPr>
          <p:cNvCxnSpPr>
            <a:cxnSpLocks/>
            <a:stCxn id="99" idx="6"/>
            <a:endCxn id="98" idx="2"/>
          </p:cNvCxnSpPr>
          <p:nvPr/>
        </p:nvCxnSpPr>
        <p:spPr>
          <a:xfrm>
            <a:off x="1042877" y="7204366"/>
            <a:ext cx="656802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36404D4D-F99E-F84B-BE90-CD52101564AB}"/>
              </a:ext>
            </a:extLst>
          </p:cNvPr>
          <p:cNvCxnSpPr>
            <a:cxnSpLocks/>
            <a:endCxn id="103" idx="4"/>
          </p:cNvCxnSpPr>
          <p:nvPr/>
        </p:nvCxnSpPr>
        <p:spPr>
          <a:xfrm flipV="1">
            <a:off x="939706" y="7953916"/>
            <a:ext cx="1698" cy="42010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mit Pfeil 114">
            <a:extLst>
              <a:ext uri="{FF2B5EF4-FFF2-40B4-BE49-F238E27FC236}">
                <a16:creationId xmlns:a16="http://schemas.microsoft.com/office/drawing/2014/main" id="{CBF16A7C-2764-D982-E039-D0EDFB681005}"/>
              </a:ext>
            </a:extLst>
          </p:cNvPr>
          <p:cNvCxnSpPr>
            <a:cxnSpLocks/>
            <a:stCxn id="103" idx="0"/>
            <a:endCxn id="99" idx="4"/>
          </p:cNvCxnSpPr>
          <p:nvPr/>
        </p:nvCxnSpPr>
        <p:spPr>
          <a:xfrm flipH="1" flipV="1">
            <a:off x="937322" y="7309921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358DA811-205C-6F63-5F32-E41005323610}"/>
              </a:ext>
            </a:extLst>
          </p:cNvPr>
          <p:cNvCxnSpPr>
            <a:cxnSpLocks/>
            <a:stCxn id="93" idx="6"/>
            <a:endCxn id="94" idx="2"/>
          </p:cNvCxnSpPr>
          <p:nvPr/>
        </p:nvCxnSpPr>
        <p:spPr>
          <a:xfrm>
            <a:off x="1042483" y="8477995"/>
            <a:ext cx="608605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6C3DB5EA-999F-C2EA-3BC6-BEDF92C9046D}"/>
              </a:ext>
            </a:extLst>
          </p:cNvPr>
          <p:cNvCxnSpPr>
            <a:cxnSpLocks/>
            <a:stCxn id="98" idx="5"/>
            <a:endCxn id="102" idx="1"/>
          </p:cNvCxnSpPr>
          <p:nvPr/>
        </p:nvCxnSpPr>
        <p:spPr>
          <a:xfrm>
            <a:off x="1879874" y="7279005"/>
            <a:ext cx="744710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4F6199B-4403-308C-254C-B227A852308A}"/>
              </a:ext>
            </a:extLst>
          </p:cNvPr>
          <p:cNvCxnSpPr>
            <a:cxnSpLocks/>
            <a:stCxn id="102" idx="6"/>
            <a:endCxn id="104" idx="2"/>
          </p:cNvCxnSpPr>
          <p:nvPr/>
        </p:nvCxnSpPr>
        <p:spPr>
          <a:xfrm>
            <a:off x="2804779" y="7848361"/>
            <a:ext cx="678796" cy="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64B902C5-D59F-1528-8F04-27F93B55506C}"/>
              </a:ext>
            </a:extLst>
          </p:cNvPr>
          <p:cNvCxnSpPr>
            <a:cxnSpLocks/>
            <a:stCxn id="102" idx="7"/>
            <a:endCxn id="100" idx="3"/>
          </p:cNvCxnSpPr>
          <p:nvPr/>
        </p:nvCxnSpPr>
        <p:spPr>
          <a:xfrm flipV="1">
            <a:off x="2773863" y="7279005"/>
            <a:ext cx="744710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54D7864-CE34-EB07-F5B0-3E731ED6D7E8}"/>
              </a:ext>
            </a:extLst>
          </p:cNvPr>
          <p:cNvCxnSpPr>
            <a:cxnSpLocks/>
            <a:stCxn id="102" idx="3"/>
            <a:endCxn id="94" idx="7"/>
          </p:cNvCxnSpPr>
          <p:nvPr/>
        </p:nvCxnSpPr>
        <p:spPr>
          <a:xfrm flipH="1">
            <a:off x="1831283" y="7923000"/>
            <a:ext cx="793301" cy="4966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33BBE7BF-A3F1-0DEF-A2A4-DE3EAFA9C463}"/>
              </a:ext>
            </a:extLst>
          </p:cNvPr>
          <p:cNvCxnSpPr>
            <a:cxnSpLocks/>
            <a:stCxn id="100" idx="4"/>
            <a:endCxn id="104" idx="0"/>
          </p:cNvCxnSpPr>
          <p:nvPr/>
        </p:nvCxnSpPr>
        <p:spPr>
          <a:xfrm flipH="1">
            <a:off x="3589131" y="7309921"/>
            <a:ext cx="4082" cy="4328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AFF446DF-2CDC-6FCC-3B28-59E76944FBD5}"/>
              </a:ext>
            </a:extLst>
          </p:cNvPr>
          <p:cNvCxnSpPr>
            <a:cxnSpLocks/>
            <a:stCxn id="102" idx="4"/>
            <a:endCxn id="95" idx="0"/>
          </p:cNvCxnSpPr>
          <p:nvPr/>
        </p:nvCxnSpPr>
        <p:spPr>
          <a:xfrm>
            <a:off x="2699224" y="7953916"/>
            <a:ext cx="12641" cy="451181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mit Pfeil 125">
            <a:extLst>
              <a:ext uri="{FF2B5EF4-FFF2-40B4-BE49-F238E27FC236}">
                <a16:creationId xmlns:a16="http://schemas.microsoft.com/office/drawing/2014/main" id="{32D20E18-BCB1-A63D-C058-C9EB940F33EB}"/>
              </a:ext>
            </a:extLst>
          </p:cNvPr>
          <p:cNvCxnSpPr>
            <a:cxnSpLocks/>
            <a:stCxn id="94" idx="6"/>
            <a:endCxn id="95" idx="2"/>
          </p:cNvCxnSpPr>
          <p:nvPr/>
        </p:nvCxnSpPr>
        <p:spPr>
          <a:xfrm>
            <a:off x="1862199" y="8494324"/>
            <a:ext cx="744110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A239789D-9285-6F7F-8591-EE08297907C1}"/>
              </a:ext>
            </a:extLst>
          </p:cNvPr>
          <p:cNvCxnSpPr>
            <a:cxnSpLocks/>
            <a:stCxn id="95" idx="6"/>
            <a:endCxn id="96" idx="2"/>
          </p:cNvCxnSpPr>
          <p:nvPr/>
        </p:nvCxnSpPr>
        <p:spPr>
          <a:xfrm>
            <a:off x="2817420" y="8510653"/>
            <a:ext cx="670632" cy="16329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9DFBE027-A9CE-CC5C-2042-877018E6D9C4}"/>
              </a:ext>
            </a:extLst>
          </p:cNvPr>
          <p:cNvCxnSpPr>
            <a:cxnSpLocks/>
            <a:stCxn id="104" idx="3"/>
            <a:endCxn id="95" idx="7"/>
          </p:cNvCxnSpPr>
          <p:nvPr/>
        </p:nvCxnSpPr>
        <p:spPr>
          <a:xfrm flipH="1">
            <a:off x="2786504" y="7923000"/>
            <a:ext cx="727987" cy="513013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B228C2E0-9E2E-88EC-D39C-C0EDA1FF8F06}"/>
              </a:ext>
            </a:extLst>
          </p:cNvPr>
          <p:cNvCxnSpPr>
            <a:cxnSpLocks/>
            <a:stCxn id="98" idx="3"/>
            <a:endCxn id="103" idx="7"/>
          </p:cNvCxnSpPr>
          <p:nvPr/>
        </p:nvCxnSpPr>
        <p:spPr>
          <a:xfrm flipH="1">
            <a:off x="1016043" y="7279005"/>
            <a:ext cx="714552" cy="494716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82767AAE-69D5-0BDF-A75A-A6441D489BEB}"/>
              </a:ext>
            </a:extLst>
          </p:cNvPr>
          <p:cNvCxnSpPr>
            <a:cxnSpLocks/>
            <a:stCxn id="96" idx="1"/>
            <a:endCxn id="102" idx="5"/>
          </p:cNvCxnSpPr>
          <p:nvPr/>
        </p:nvCxnSpPr>
        <p:spPr>
          <a:xfrm flipH="1" flipV="1">
            <a:off x="2773863" y="7923000"/>
            <a:ext cx="745105" cy="529342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9FB44D8D-9D19-A467-3F7B-3C64291E4CC2}"/>
              </a:ext>
            </a:extLst>
          </p:cNvPr>
          <p:cNvCxnSpPr>
            <a:cxnSpLocks/>
            <a:stCxn id="96" idx="0"/>
            <a:endCxn id="104" idx="4"/>
          </p:cNvCxnSpPr>
          <p:nvPr/>
        </p:nvCxnSpPr>
        <p:spPr>
          <a:xfrm flipH="1" flipV="1">
            <a:off x="3589131" y="7953916"/>
            <a:ext cx="4477" cy="467510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46D77FC-8842-06C0-A7AF-7F06C1833D63}"/>
              </a:ext>
            </a:extLst>
          </p:cNvPr>
          <p:cNvCxnSpPr>
            <a:cxnSpLocks/>
            <a:stCxn id="94" idx="1"/>
            <a:endCxn id="103" idx="5"/>
          </p:cNvCxnSpPr>
          <p:nvPr/>
        </p:nvCxnSpPr>
        <p:spPr>
          <a:xfrm flipH="1" flipV="1">
            <a:off x="1016043" y="7923000"/>
            <a:ext cx="665961" cy="496684"/>
          </a:xfrm>
          <a:prstGeom prst="straightConnector1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feld 133">
            <a:extLst>
              <a:ext uri="{FF2B5EF4-FFF2-40B4-BE49-F238E27FC236}">
                <a16:creationId xmlns:a16="http://schemas.microsoft.com/office/drawing/2014/main" id="{2EB65115-5A54-5C5C-294A-A428B29E1FB8}"/>
              </a:ext>
            </a:extLst>
          </p:cNvPr>
          <p:cNvSpPr txBox="1"/>
          <p:nvPr/>
        </p:nvSpPr>
        <p:spPr>
          <a:xfrm>
            <a:off x="1086878" y="9134394"/>
            <a:ext cx="2651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Geodesic</a:t>
            </a:r>
            <a:r>
              <a:rPr lang="de-D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r>
              <a:rPr lang="de-DE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geodesic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distribution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each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all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nodes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A41A0093-F6E3-BBB6-A9D4-1C5A1A152846}"/>
              </a:ext>
            </a:extLst>
          </p:cNvPr>
          <p:cNvSpPr txBox="1"/>
          <p:nvPr/>
        </p:nvSpPr>
        <p:spPr>
          <a:xfrm>
            <a:off x="831371" y="264451"/>
            <a:ext cx="14474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How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should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descriptor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look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like </a:t>
            </a:r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nonrigid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deformations</a:t>
            </a:r>
            <a:r>
              <a:rPr lang="de-DE" sz="2800" b="1" i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33D7B9E4-D018-3D30-7271-E308E545BFD8}"/>
                  </a:ext>
                </a:extLst>
              </p:cNvPr>
              <p:cNvSpPr txBox="1"/>
              <p:nvPr/>
            </p:nvSpPr>
            <p:spPr>
              <a:xfrm>
                <a:off x="1378118" y="10518844"/>
                <a:ext cx="8261740" cy="1269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Use a </a:t>
                </a:r>
                <a:r>
                  <a:rPr lang="de-DE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convex</a:t>
                </a:r>
                <a:r>
                  <a:rPr lang="de-DE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combination</a:t>
                </a:r>
                <a:r>
                  <a:rPr lang="de-DE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of</a:t>
                </a:r>
                <a:r>
                  <a:rPr lang="de-DE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the</a:t>
                </a:r>
                <a:r>
                  <a:rPr lang="de-DE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three</a:t>
                </a:r>
                <a:r>
                  <a:rPr lang="de-DE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distance</a:t>
                </a:r>
                <a:r>
                  <a:rPr lang="de-DE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measure</a:t>
                </a:r>
                <a:r>
                  <a:rPr lang="de-DE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distributions</a:t>
                </a:r>
                <a:r>
                  <a:rPr lang="de-DE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as</a:t>
                </a:r>
                <a:r>
                  <a:rPr lang="de-DE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de-DE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descriptor</a:t>
                </a:r>
                <a:r>
                  <a:rPr lang="de-DE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 </a:t>
                </a:r>
              </a:p>
              <a:p>
                <a:endParaRPr lang="de-D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𝐺𝐶𝐷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de-DE" dirty="0"/>
                  <a:t>-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begChr m:val="|"/>
                        <m:endChr m:val="|"/>
                        <m:ctrl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sup>
                    </m:sSubSup>
                    <m:d>
                      <m:dPr>
                        <m:begChr m:val="|"/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de-DE" dirty="0"/>
                  <a:t>|</a:t>
                </a:r>
              </a:p>
            </p:txBody>
          </p:sp>
        </mc:Choice>
        <mc:Fallback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33D7B9E4-D018-3D30-7271-E308E545B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118" y="10518844"/>
                <a:ext cx="8261740" cy="1269515"/>
              </a:xfrm>
              <a:prstGeom prst="rect">
                <a:avLst/>
              </a:prstGeom>
              <a:blipFill>
                <a:blip r:embed="rId2"/>
                <a:stretch>
                  <a:fillRect l="-614" t="-1980" b="-5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9" name="Grafik 138" descr="Lichter an mit einfarbiger Füllung">
            <a:extLst>
              <a:ext uri="{FF2B5EF4-FFF2-40B4-BE49-F238E27FC236}">
                <a16:creationId xmlns:a16="http://schemas.microsoft.com/office/drawing/2014/main" id="{1E581CC4-7280-8373-4363-486274EAA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473" y="10318797"/>
            <a:ext cx="750810" cy="750810"/>
          </a:xfrm>
          <a:prstGeom prst="rect">
            <a:avLst/>
          </a:prstGeom>
        </p:spPr>
      </p:pic>
      <p:sp>
        <p:nvSpPr>
          <p:cNvPr id="140" name="Textfeld 139">
            <a:extLst>
              <a:ext uri="{FF2B5EF4-FFF2-40B4-BE49-F238E27FC236}">
                <a16:creationId xmlns:a16="http://schemas.microsoft.com/office/drawing/2014/main" id="{64ACF638-942A-8586-8EAB-BD79FDFE60F5}"/>
              </a:ext>
            </a:extLst>
          </p:cNvPr>
          <p:cNvSpPr txBox="1"/>
          <p:nvPr/>
        </p:nvSpPr>
        <p:spPr>
          <a:xfrm>
            <a:off x="711969" y="1133946"/>
            <a:ext cx="701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Option 1: Modify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existing</a:t>
            </a:r>
            <a:r>
              <a:rPr lang="de-DE" b="1" dirty="0"/>
              <a:t> </a:t>
            </a:r>
            <a:r>
              <a:rPr lang="de-DE" b="1" dirty="0" err="1"/>
              <a:t>descriptor</a:t>
            </a:r>
            <a:endParaRPr lang="de-DE" b="1" dirty="0"/>
          </a:p>
        </p:txBody>
      </p:sp>
      <p:pic>
        <p:nvPicPr>
          <p:cNvPr id="141" name="Grafik 140">
            <a:extLst>
              <a:ext uri="{FF2B5EF4-FFF2-40B4-BE49-F238E27FC236}">
                <a16:creationId xmlns:a16="http://schemas.microsoft.com/office/drawing/2014/main" id="{2489FC24-6EF6-28B2-0523-7DD55D3B9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6" y="1675613"/>
            <a:ext cx="5791200" cy="9779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7B58191-B5B2-DEF2-C7F5-B945B12C6680}"/>
              </a:ext>
            </a:extLst>
          </p:cNvPr>
          <p:cNvCxnSpPr>
            <a:cxnSpLocks/>
          </p:cNvCxnSpPr>
          <p:nvPr/>
        </p:nvCxnSpPr>
        <p:spPr>
          <a:xfrm flipV="1">
            <a:off x="2252229" y="2506412"/>
            <a:ext cx="341439" cy="4935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E070A48D-5AA5-B530-B672-41157669E116}"/>
              </a:ext>
            </a:extLst>
          </p:cNvPr>
          <p:cNvSpPr txBox="1"/>
          <p:nvPr/>
        </p:nvSpPr>
        <p:spPr>
          <a:xfrm>
            <a:off x="1244634" y="3013393"/>
            <a:ext cx="1439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geodesic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</a:p>
        </p:txBody>
      </p: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66695550-1DF9-0E33-94E8-D1F9004AC833}"/>
              </a:ext>
            </a:extLst>
          </p:cNvPr>
          <p:cNvCxnSpPr>
            <a:cxnSpLocks/>
          </p:cNvCxnSpPr>
          <p:nvPr/>
        </p:nvCxnSpPr>
        <p:spPr>
          <a:xfrm flipV="1">
            <a:off x="5472981" y="2577101"/>
            <a:ext cx="341439" cy="4935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E4A9AF4E-1DD6-8DBB-4C1D-705CEC410C0C}"/>
              </a:ext>
            </a:extLst>
          </p:cNvPr>
          <p:cNvCxnSpPr>
            <a:cxnSpLocks/>
          </p:cNvCxnSpPr>
          <p:nvPr/>
        </p:nvCxnSpPr>
        <p:spPr>
          <a:xfrm flipH="1" flipV="1">
            <a:off x="3759849" y="2517012"/>
            <a:ext cx="461553" cy="5536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149EDEAF-2A47-538C-35B5-5520F1D1CE11}"/>
              </a:ext>
            </a:extLst>
          </p:cNvPr>
          <p:cNvCxnSpPr>
            <a:cxnSpLocks/>
          </p:cNvCxnSpPr>
          <p:nvPr/>
        </p:nvCxnSpPr>
        <p:spPr>
          <a:xfrm flipV="1">
            <a:off x="4744478" y="2549919"/>
            <a:ext cx="127887" cy="4878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feld 151">
            <a:extLst>
              <a:ext uri="{FF2B5EF4-FFF2-40B4-BE49-F238E27FC236}">
                <a16:creationId xmlns:a16="http://schemas.microsoft.com/office/drawing/2014/main" id="{8A573836-4FBC-23E1-F904-7F70ED9B3AD3}"/>
              </a:ext>
            </a:extLst>
          </p:cNvPr>
          <p:cNvSpPr txBox="1"/>
          <p:nvPr/>
        </p:nvSpPr>
        <p:spPr>
          <a:xfrm>
            <a:off x="3593886" y="3118687"/>
            <a:ext cx="2476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What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about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angles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</a:p>
          <a:p>
            <a:pPr algn="ctr"/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not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preserved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in non-rigid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deformation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17A240C0-6014-E4E5-6A75-B58A0903837F}"/>
              </a:ext>
            </a:extLst>
          </p:cNvPr>
          <p:cNvSpPr txBox="1"/>
          <p:nvPr/>
        </p:nvSpPr>
        <p:spPr>
          <a:xfrm>
            <a:off x="613608" y="11945918"/>
            <a:ext cx="8261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Source: 3D Shape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Geodesic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Distributions</a:t>
            </a:r>
            <a:r>
              <a:rPr lang="de-DE" dirty="0"/>
              <a:t> (Martinek, 2012) </a:t>
            </a:r>
          </a:p>
          <a:p>
            <a:endParaRPr lang="de-DE" dirty="0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48EE69E8-B9C9-74E3-49DA-F897CE81C1BA}"/>
              </a:ext>
            </a:extLst>
          </p:cNvPr>
          <p:cNvSpPr txBox="1"/>
          <p:nvPr/>
        </p:nvSpPr>
        <p:spPr>
          <a:xfrm>
            <a:off x="8981326" y="1173702"/>
            <a:ext cx="7018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Things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are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preserved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under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 non-rigid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deformation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Geodesic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distances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Paths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geodesic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distances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Further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Behavior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differential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equations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on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manifolds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Laplace-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Beltrami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operator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)</a:t>
            </a:r>
          </a:p>
          <a:p>
            <a:pPr lvl="1"/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 Intuitive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connection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to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geodesic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distances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: Small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perturbation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at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some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initial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point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will send out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wavefront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. The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arrival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time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of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the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wavefront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is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related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to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geodesic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distance</a:t>
            </a:r>
            <a:r>
              <a:rPr lang="de-DE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.  </a:t>
            </a:r>
            <a:endParaRPr lang="de-DE" dirty="0">
              <a:solidFill>
                <a:schemeClr val="accent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1" name="Gruppieren 170">
            <a:extLst>
              <a:ext uri="{FF2B5EF4-FFF2-40B4-BE49-F238E27FC236}">
                <a16:creationId xmlns:a16="http://schemas.microsoft.com/office/drawing/2014/main" id="{594BBE5D-9528-7931-0C71-C7EC5419179E}"/>
              </a:ext>
            </a:extLst>
          </p:cNvPr>
          <p:cNvGrpSpPr/>
          <p:nvPr/>
        </p:nvGrpSpPr>
        <p:grpSpPr>
          <a:xfrm>
            <a:off x="12187126" y="6515133"/>
            <a:ext cx="5052967" cy="6201588"/>
            <a:chOff x="13082189" y="6280566"/>
            <a:chExt cx="5052967" cy="6201588"/>
          </a:xfrm>
        </p:grpSpPr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86FB6428-EAF1-33B2-C71B-429040726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82189" y="7189676"/>
              <a:ext cx="4241110" cy="5292478"/>
            </a:xfrm>
            <a:prstGeom prst="rect">
              <a:avLst/>
            </a:prstGeom>
          </p:spPr>
        </p:pic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F50506BF-6F81-F190-8F70-4D2F28D6F4E9}"/>
                </a:ext>
              </a:extLst>
            </p:cNvPr>
            <p:cNvSpPr txBox="1"/>
            <p:nvPr/>
          </p:nvSpPr>
          <p:spPr>
            <a:xfrm>
              <a:off x="13245548" y="6839744"/>
              <a:ext cx="272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Motivation: </a:t>
              </a:r>
            </a:p>
          </p:txBody>
        </p: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DFE9D3BA-243A-5E64-20EC-B702C18512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48151" y="6926897"/>
              <a:ext cx="861950" cy="6943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544F4DD2-2749-51F2-68A0-75943782E7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4084" y="6926897"/>
              <a:ext cx="871935" cy="16158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DACEF12A-6ADF-F16C-4945-AEC4A36A9925}"/>
                </a:ext>
              </a:extLst>
            </p:cNvPr>
            <p:cNvSpPr txBox="1"/>
            <p:nvPr/>
          </p:nvSpPr>
          <p:spPr>
            <a:xfrm>
              <a:off x="16778358" y="6280566"/>
              <a:ext cx="13567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Similar</a:t>
              </a:r>
              <a:r>
                <a:rPr lang="de-DE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sz="12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eccentricity</a:t>
              </a:r>
              <a:r>
                <a:rPr lang="de-DE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de-DE" sz="12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centricity</a:t>
              </a:r>
              <a:endParaRPr lang="de-DE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64" name="Textfeld 163">
              <a:extLst>
                <a:ext uri="{FF2B5EF4-FFF2-40B4-BE49-F238E27FC236}">
                  <a16:creationId xmlns:a16="http://schemas.microsoft.com/office/drawing/2014/main" id="{A43F2ADE-2E87-8709-4B68-B9B71FF34BD2}"/>
                </a:ext>
              </a:extLst>
            </p:cNvPr>
            <p:cNvSpPr txBox="1"/>
            <p:nvPr/>
          </p:nvSpPr>
          <p:spPr>
            <a:xfrm>
              <a:off x="14556029" y="6312329"/>
              <a:ext cx="19925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Different </a:t>
              </a:r>
              <a:r>
                <a:rPr lang="de-DE" sz="12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geodesic</a:t>
              </a:r>
              <a:r>
                <a:rPr lang="de-DE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sz="12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distance</a:t>
              </a:r>
              <a:r>
                <a:rPr lang="de-DE" sz="1200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de-DE" sz="1200" dirty="0" err="1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distribution</a:t>
              </a:r>
              <a:endParaRPr lang="de-DE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FD9220AA-9243-AD22-59EF-3AE2FE3917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39484" y="6842231"/>
              <a:ext cx="861950" cy="6943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F28AC169-7E35-5A06-D736-0A5E42B7B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25417" y="6842231"/>
              <a:ext cx="871935" cy="16158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7" name="Grafik 166">
            <a:extLst>
              <a:ext uri="{FF2B5EF4-FFF2-40B4-BE49-F238E27FC236}">
                <a16:creationId xmlns:a16="http://schemas.microsoft.com/office/drawing/2014/main" id="{C749AD67-AACC-E3C6-54D8-C3FD02508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5973" y="707262"/>
            <a:ext cx="5408226" cy="3812250"/>
          </a:xfrm>
          <a:prstGeom prst="rect">
            <a:avLst/>
          </a:prstGeom>
        </p:spPr>
      </p:pic>
      <p:pic>
        <p:nvPicPr>
          <p:cNvPr id="1026" name="Picture 2" descr="Stones in water Images, Stock Photos &amp; Vectors | Shutterstock">
            <a:extLst>
              <a:ext uri="{FF2B5EF4-FFF2-40B4-BE49-F238E27FC236}">
                <a16:creationId xmlns:a16="http://schemas.microsoft.com/office/drawing/2014/main" id="{B45234A5-1859-AEC6-0F31-D194A6574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9"/>
          <a:stretch/>
        </p:blipFill>
        <p:spPr bwMode="auto">
          <a:xfrm>
            <a:off x="9850164" y="4241958"/>
            <a:ext cx="3187700" cy="206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feld 169">
            <a:extLst>
              <a:ext uri="{FF2B5EF4-FFF2-40B4-BE49-F238E27FC236}">
                <a16:creationId xmlns:a16="http://schemas.microsoft.com/office/drawing/2014/main" id="{8010A1E8-9CC7-2082-7188-A24EC3585BD3}"/>
              </a:ext>
            </a:extLst>
          </p:cNvPr>
          <p:cNvSpPr txBox="1"/>
          <p:nvPr/>
        </p:nvSpPr>
        <p:spPr>
          <a:xfrm>
            <a:off x="13197616" y="4851011"/>
            <a:ext cx="358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7030A0"/>
                </a:solidFill>
              </a:rPr>
              <a:t>This </a:t>
            </a:r>
            <a:r>
              <a:rPr lang="de-DE" b="1" dirty="0" err="1">
                <a:solidFill>
                  <a:srgbClr val="7030A0"/>
                </a:solidFill>
              </a:rPr>
              <a:t>approach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leads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to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the</a:t>
            </a:r>
            <a:r>
              <a:rPr lang="de-DE" b="1" dirty="0">
                <a:solidFill>
                  <a:srgbClr val="7030A0"/>
                </a:solidFill>
              </a:rPr>
              <a:t> so-</a:t>
            </a:r>
            <a:r>
              <a:rPr lang="de-DE" b="1" dirty="0" err="1">
                <a:solidFill>
                  <a:srgbClr val="7030A0"/>
                </a:solidFill>
              </a:rPr>
              <a:t>called</a:t>
            </a:r>
            <a:r>
              <a:rPr lang="de-DE" b="1" dirty="0">
                <a:solidFill>
                  <a:srgbClr val="7030A0"/>
                </a:solidFill>
              </a:rPr>
              <a:t> „Fast </a:t>
            </a:r>
            <a:r>
              <a:rPr lang="de-DE" b="1" dirty="0" err="1">
                <a:solidFill>
                  <a:srgbClr val="7030A0"/>
                </a:solidFill>
              </a:rPr>
              <a:t>marching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algorithm</a:t>
            </a:r>
            <a:r>
              <a:rPr lang="de-DE" b="1" dirty="0">
                <a:solidFill>
                  <a:srgbClr val="7030A0"/>
                </a:solidFill>
              </a:rPr>
              <a:t>“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30667D2D-9EAE-740E-ED0C-59869803C142}"/>
              </a:ext>
            </a:extLst>
          </p:cNvPr>
          <p:cNvSpPr txBox="1"/>
          <p:nvPr/>
        </p:nvSpPr>
        <p:spPr>
          <a:xfrm>
            <a:off x="17887155" y="6468021"/>
            <a:ext cx="559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Option 3: Energy </a:t>
            </a:r>
            <a:r>
              <a:rPr lang="de-DE" b="1" dirty="0" err="1"/>
              <a:t>minimization</a:t>
            </a:r>
            <a:r>
              <a:rPr lang="de-DE" b="1" dirty="0"/>
              <a:t> </a:t>
            </a:r>
            <a:r>
              <a:rPr lang="de-DE" b="1" dirty="0" err="1"/>
              <a:t>methods</a:t>
            </a:r>
            <a:r>
              <a:rPr lang="de-DE" b="1" dirty="0"/>
              <a:t> </a:t>
            </a:r>
          </a:p>
        </p:txBody>
      </p:sp>
      <p:pic>
        <p:nvPicPr>
          <p:cNvPr id="172" name="Grafik 171">
            <a:extLst>
              <a:ext uri="{FF2B5EF4-FFF2-40B4-BE49-F238E27FC236}">
                <a16:creationId xmlns:a16="http://schemas.microsoft.com/office/drawing/2014/main" id="{EE00DA7C-F00C-01E0-0C76-B81A533C7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5528" y="6780678"/>
            <a:ext cx="5656048" cy="1870653"/>
          </a:xfrm>
          <a:prstGeom prst="rect">
            <a:avLst/>
          </a:prstGeom>
        </p:spPr>
      </p:pic>
      <p:sp>
        <p:nvSpPr>
          <p:cNvPr id="174" name="Textfeld 173">
            <a:extLst>
              <a:ext uri="{FF2B5EF4-FFF2-40B4-BE49-F238E27FC236}">
                <a16:creationId xmlns:a16="http://schemas.microsoft.com/office/drawing/2014/main" id="{4C815B61-9BE8-E326-506C-77DD5C6C62ED}"/>
              </a:ext>
            </a:extLst>
          </p:cNvPr>
          <p:cNvSpPr txBox="1"/>
          <p:nvPr/>
        </p:nvSpPr>
        <p:spPr>
          <a:xfrm>
            <a:off x="17887155" y="8683306"/>
            <a:ext cx="4992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Deformation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field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optimization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Idea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Deform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surface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best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align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the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corresponding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points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Split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surface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into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rigid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parts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where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possible (e.g.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lower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and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upper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arm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as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a “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cluster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“)</a:t>
            </a:r>
          </a:p>
          <a:p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However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: Rather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used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surfaces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than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for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point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clouds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879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1638</Words>
  <Application>Microsoft Macintosh PowerPoint</Application>
  <PresentationFormat>Benutzerdefiniert</PresentationFormat>
  <Paragraphs>296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Consolas</vt:lpstr>
      <vt:lpstr>Wingdings</vt:lpstr>
      <vt:lpstr>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Kratzer, Claus</dc:creator>
  <cp:lastModifiedBy>Kratzer, Claus</cp:lastModifiedBy>
  <cp:revision>1</cp:revision>
  <dcterms:created xsi:type="dcterms:W3CDTF">2022-05-30T12:32:02Z</dcterms:created>
  <dcterms:modified xsi:type="dcterms:W3CDTF">2022-06-09T08:05:45Z</dcterms:modified>
</cp:coreProperties>
</file>